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VEnVCRfcT1EDEmZdbVPphwqC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3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rgia"/>
              <a:buNone/>
            </a:pPr>
            <a:r>
              <a:rPr lang="en-US" sz="6000">
                <a:latin typeface="Georgia"/>
                <a:ea typeface="Georgia"/>
                <a:cs typeface="Georgia"/>
                <a:sym typeface="Georgia"/>
              </a:rPr>
              <a:t>PwC Walkthrough and Controls Testing Summary</a:t>
            </a:r>
            <a:br>
              <a:rPr lang="en-US" sz="6000">
                <a:latin typeface="Georgia"/>
                <a:ea typeface="Georgia"/>
                <a:cs typeface="Georgia"/>
                <a:sym typeface="Georgia"/>
              </a:rPr>
            </a:b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MEDTECH INDUSTRIES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Summary of Results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1096963" y="1737360"/>
            <a:ext cx="10058400" cy="4131627"/>
            <a:chOff x="0" y="-108903"/>
            <a:chExt cx="10058400" cy="4131627"/>
          </a:xfrm>
        </p:grpSpPr>
        <p:cxnSp>
          <p:nvCxnSpPr>
            <p:cNvPr id="109" name="Google Shape;109;p2"/>
            <p:cNvCxnSpPr/>
            <p:nvPr/>
          </p:nvCxnSpPr>
          <p:spPr>
            <a:xfrm>
              <a:off x="0" y="0"/>
              <a:ext cx="10058399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0" name="Google Shape;110;p2"/>
            <p:cNvSpPr/>
            <p:nvPr/>
          </p:nvSpPr>
          <p:spPr>
            <a:xfrm>
              <a:off x="0" y="0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0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lang="en-US" sz="3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CorpLaw</a:t>
              </a:r>
              <a:endPara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62556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162556" y="46748"/>
              <a:ext cx="2836481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 of emergency changes</a:t>
              </a:r>
              <a:endParaRPr sz="2400"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44125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4842112" y="-108903"/>
              <a:ext cx="2836481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Inconsistency in the approval of the person responsible for emergency changes</a:t>
              </a:r>
              <a:endParaRPr sz="1800"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525694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7525694" y="1080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Strictly follow the change management procedure. If the authorized person is unavailable, nominate a backup person.</a:t>
              </a:r>
              <a:endParaRPr sz="1300" dirty="0"/>
            </a:p>
          </p:txBody>
        </p:sp>
        <p:cxnSp>
          <p:nvCxnSpPr>
            <p:cNvPr id="118" name="Google Shape;118;p2"/>
            <p:cNvCxnSpPr/>
            <p:nvPr/>
          </p:nvCxnSpPr>
          <p:spPr>
            <a:xfrm>
              <a:off x="2011680" y="981717"/>
              <a:ext cx="8046720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F2C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2"/>
            <p:cNvSpPr/>
            <p:nvPr/>
          </p:nvSpPr>
          <p:spPr>
            <a:xfrm>
              <a:off x="2162556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162556" y="1028466"/>
              <a:ext cx="2679556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Segregation of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uties</a:t>
              </a:r>
              <a:endParaRPr sz="2400"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844125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4844125" y="831120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AU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Employee with access to both development and implementation role</a:t>
              </a:r>
              <a:endParaRPr sz="1800"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525694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7525694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 the user list of </a:t>
              </a:r>
              <a:r>
                <a:rPr lang="en-US" sz="13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CorpLaw</a:t>
              </a:r>
              <a:r>
                <a:rPr lang="en-US" sz="13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</a:t>
              </a: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Imp, remove the user with duplicate access.</a:t>
              </a:r>
              <a:endParaRPr sz="1300" dirty="0"/>
            </a:p>
          </p:txBody>
        </p:sp>
        <p:cxnSp>
          <p:nvCxnSpPr>
            <p:cNvPr id="125" name="Google Shape;125;p2"/>
            <p:cNvCxnSpPr/>
            <p:nvPr/>
          </p:nvCxnSpPr>
          <p:spPr>
            <a:xfrm>
              <a:off x="2011680" y="1963435"/>
              <a:ext cx="8046720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F2C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0" y="2011362"/>
              <a:ext cx="10058399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2"/>
            <p:cNvSpPr/>
            <p:nvPr/>
          </p:nvSpPr>
          <p:spPr>
            <a:xfrm>
              <a:off x="0" y="2011362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0" y="2011362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lang="en-US" sz="3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Payroll System SDLC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2556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2162556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 &amp;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Maintenance Phase</a:t>
              </a:r>
              <a:endParaRPr sz="2400"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44125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4844125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1) No design reviews before operation.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2) Lack of configuration management</a:t>
              </a:r>
              <a:endParaRPr sz="2000"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525694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7525694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erforming design reviews to enable adherence to specifications and requirements.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2) Maintain control activities for proposed changes to the system.</a:t>
              </a:r>
              <a:endParaRPr sz="1600" dirty="0"/>
            </a:p>
          </p:txBody>
        </p:sp>
        <p:cxnSp>
          <p:nvCxnSpPr>
            <p:cNvPr id="135" name="Google Shape;135;p2"/>
            <p:cNvCxnSpPr/>
            <p:nvPr/>
          </p:nvCxnSpPr>
          <p:spPr>
            <a:xfrm>
              <a:off x="2011680" y="3929424"/>
              <a:ext cx="8046720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F2C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121</Words>
  <Application>Microsoft Macintosh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Georgia</vt:lpstr>
      <vt:lpstr>Retrospect</vt:lpstr>
      <vt:lpstr>PwC Walkthrough and Controls Testing Summary </vt:lpstr>
      <vt:lpstr>Summary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PwC Walkthrough and Controls Testing Summary </dc:title>
  <dc:creator>Flores, Jackie [JJCUS]</dc:creator>
  <cp:lastModifiedBy>Microsoft Office User</cp:lastModifiedBy>
  <cp:revision>4</cp:revision>
  <dcterms:created xsi:type="dcterms:W3CDTF">2022-06-27T01:02:12Z</dcterms:created>
  <dcterms:modified xsi:type="dcterms:W3CDTF">2024-03-13T04:03:16Z</dcterms:modified>
</cp:coreProperties>
</file>