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F094-E8F4-4840-BC0D-FC0AF153A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2D843-676B-C940-9238-BBA35705D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6C283-910C-384A-B61E-41F00310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D9F87-6FDD-A046-846F-AA1D18EC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676B-F6F8-4045-A2B7-8269F4A1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4E6A-C08C-F44B-8B43-A86CCA80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7166E-6786-B040-A722-2EDF1CBB1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086D-1B2C-BE4B-B74B-FA8FBE95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CC12-99DC-8346-B8EE-E81E3038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E2DF-227C-A84D-927C-3FE2B5D9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5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3245D-1A3F-464A-9F3E-5343E0BB7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2B25B-ED09-D54A-8835-179C0A43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8338A-B8A4-DE47-817B-C7D93EBE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ACD10-3634-B240-BD82-70C78411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AF1F-B4FD-C041-A3EF-A9D79EAF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3015-DF51-A34F-B45B-F37BA1B6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3A-8FA2-4447-9F23-D6B011B4B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860D-E26F-DF40-859C-AD6EAFC5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A075E-B420-744E-8757-B022D7E6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19514-3CDE-1141-8F91-4524B2F7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F074-FC9C-9443-A3D3-360604AD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38874-21B9-1D45-8F1F-47A9BE9A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D9C2-E450-6847-B35B-2F15847B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D340-7EF7-154F-91CB-F39B96AA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8C78-1256-BE4C-9FA5-809D0451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7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F3D2-D84E-1143-8372-D4514D91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A5EA-50EF-9247-96D0-2A5A97899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55B1-5F13-C441-8182-E8A43ACC4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25A9-E2C5-5343-888B-B85EB404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267EC-639A-F140-9C9A-E3236ED7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D1E1C-C68F-CD44-A298-C2C10673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4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61E2-B549-F34E-B61F-7E7F568FF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ECF0-58B5-6F48-8E90-828862557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D65CD-F3F3-0A4D-8505-6D0FF1273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34F74-67AB-ED4D-A20C-232AD9BBF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B631D-5509-2E4D-989E-1C58FCF20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F063C-88BC-424B-B197-3E47B511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8ADFC-6872-3C4E-B655-91DC535C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4C19B-3A92-B54E-BAA2-A27F1F0F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9C4F-0527-B249-A8DE-C29155C9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04802-2080-D940-8184-C3153A4E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6BD38-7746-CE44-980E-EB3E9D93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234EE-E9EC-DC4D-8A13-AC02513A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A18D1-62FA-CB4A-8C9E-BAB86FA0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F3047-D5D4-D747-A8B4-39B1C59B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03DA2-1EC0-C749-A538-525C4E77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55A7-01D3-5C4E-9B77-44D3B8C9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57D5-FE99-9D43-B27D-15907638A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2B8EC-5731-9847-AB9C-61612A6C5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B5FEA-BA93-E14B-BDB1-0EDC4F04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1151F-C3E3-BD4C-9747-7C10DBDA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5F68D-4000-1B4F-BB6E-DA265E5D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F109-763C-B249-8629-AD582843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626D2-DA18-554C-94EB-C64271B26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09D03-BD3C-8B4B-A624-064CB9F1F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86974-DE88-D44C-866A-8FFCC6B6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87B4-5B6F-FE47-B43B-4A653F02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CA7D0-47D6-784E-BE4E-1C9DDB9E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8F106-B0FC-7841-94DB-55951D8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B50EE-E63E-1D4A-B815-BD784A49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02C5A-7F67-774E-8C03-8660805C6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8E48-05B0-444B-BA82-BD9CDA5EE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84A5-9A2B-4943-84F0-9C007BBAA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1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2554-1AA7-794A-BAF4-E899ADE77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F6B0A-4B73-3D40-944B-D6C495CF3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3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2A63-88B4-794B-97B4-E77C09E4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875"/>
          </a:xfrm>
        </p:spPr>
        <p:txBody>
          <a:bodyPr>
            <a:normAutofit/>
          </a:bodyPr>
          <a:lstStyle/>
          <a:p>
            <a:r>
              <a:rPr lang="en-US" sz="2000" dirty="0"/>
              <a:t>Embedding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64295-B646-214C-8ABF-49AB867C08FC}"/>
              </a:ext>
            </a:extLst>
          </p:cNvPr>
          <p:cNvSpPr txBox="1"/>
          <p:nvPr/>
        </p:nvSpPr>
        <p:spPr>
          <a:xfrm>
            <a:off x="990600" y="1689100"/>
            <a:ext cx="10096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Knowledge graph (KG) embedding aims to encode the entities and relations in KG into low dimensional vector space that can be used for subsequent algorithms. </a:t>
            </a:r>
          </a:p>
          <a:p>
            <a:r>
              <a:rPr lang="en-US" dirty="0"/>
              <a:t>It is a fundamental problem in mining relational patterns, construction and completion, classification, validation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0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FACE3B-33C7-D944-8CD0-52A34CB2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553"/>
            <a:ext cx="10515600" cy="523875"/>
          </a:xfrm>
        </p:spPr>
        <p:txBody>
          <a:bodyPr>
            <a:normAutofit/>
          </a:bodyPr>
          <a:lstStyle/>
          <a:p>
            <a:r>
              <a:rPr lang="en-US" sz="2000" dirty="0"/>
              <a:t>Embedding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15B626-BC91-CF4B-8268-122A68DA1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51762"/>
              </p:ext>
            </p:extLst>
          </p:nvPr>
        </p:nvGraphicFramePr>
        <p:xfrm>
          <a:off x="868464" y="1333544"/>
          <a:ext cx="81280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14431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07541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Addressed models (2019-2020)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56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structural and semantic information in a unified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 (AAAI 2020),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ConvKB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(ACL 2019), S2E(AAAI 2020), </a:t>
                      </a:r>
                      <a:r>
                        <a:rPr lang="en-US" sz="1800" dirty="0" err="1"/>
                        <a:t>CaRe</a:t>
                      </a:r>
                      <a:r>
                        <a:rPr lang="en-US" sz="1800" dirty="0"/>
                        <a:t> (NAACL-HIT 2019), </a:t>
                      </a:r>
                      <a:r>
                        <a:rPr lang="en-US" sz="1800" dirty="0" err="1"/>
                        <a:t>InteractE</a:t>
                      </a:r>
                      <a:r>
                        <a:rPr lang="en-US" sz="1800" dirty="0"/>
                        <a:t>(AAAI2020)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8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capacity - address on symmetry, inversion, composition, long term dependency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DihEdral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(ACL 2019), OTE (ACL 2020),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RSN(ICML 2019), </a:t>
                      </a:r>
                      <a:r>
                        <a:rPr lang="en-US" sz="1800" dirty="0" err="1"/>
                        <a:t>CapsE</a:t>
                      </a:r>
                      <a:r>
                        <a:rPr lang="en-US" sz="1800" dirty="0"/>
                        <a:t>(NAACL-HIT 2019), </a:t>
                      </a:r>
                      <a:r>
                        <a:rPr lang="en-US" sz="1800" dirty="0" err="1"/>
                        <a:t>CrossE</a:t>
                      </a:r>
                      <a:r>
                        <a:rPr lang="en-US" sz="1800" dirty="0"/>
                        <a:t>(EMNLP-IJCNLP 2019), </a:t>
                      </a:r>
                      <a:r>
                        <a:rPr lang="en-US" sz="1800" dirty="0" err="1"/>
                        <a:t>RotatE</a:t>
                      </a:r>
                      <a:r>
                        <a:rPr lang="en-US" sz="1800" dirty="0"/>
                        <a:t>(ICLR 2019)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7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Explainability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RPJE (AAAI 2020,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 enhanced model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9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 scale / Performance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(ACL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39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EEBA78-CC92-5E4E-8A8B-FFC60BAA8D0C}"/>
              </a:ext>
            </a:extLst>
          </p:cNvPr>
          <p:cNvSpPr txBox="1"/>
          <p:nvPr/>
        </p:nvSpPr>
        <p:spPr>
          <a:xfrm>
            <a:off x="1138136" y="5097294"/>
            <a:ext cx="6809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 1: distill structural information and combine it with semantic information for different KG tasks.</a:t>
            </a:r>
          </a:p>
          <a:p>
            <a:r>
              <a:rPr lang="en-US" dirty="0"/>
              <a:t>Trend 2: Better expression capacity, especially representing complex relation features.</a:t>
            </a:r>
          </a:p>
        </p:txBody>
      </p:sp>
    </p:spTree>
    <p:extLst>
      <p:ext uri="{BB962C8B-B14F-4D97-AF65-F5344CB8AC3E}">
        <p14:creationId xmlns:p14="http://schemas.microsoft.com/office/powerpoint/2010/main" val="306885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7F7A-B86B-6644-84DD-EC9801E0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1800" dirty="0"/>
              <a:t>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237450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0245F4-3BA2-6D45-8D4C-5343B97A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1800" dirty="0"/>
              <a:t>Relation Extraction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F416C4-7A33-6540-99FD-EE42EBA24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86754"/>
              </p:ext>
            </p:extLst>
          </p:nvPr>
        </p:nvGraphicFramePr>
        <p:xfrm>
          <a:off x="838200" y="914400"/>
          <a:ext cx="8971220" cy="3843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658">
                  <a:extLst>
                    <a:ext uri="{9D8B030D-6E8A-4147-A177-3AD203B41FA5}">
                      <a16:colId xmlns:a16="http://schemas.microsoft.com/office/drawing/2014/main" val="2535784333"/>
                    </a:ext>
                  </a:extLst>
                </a:gridCol>
                <a:gridCol w="5107562">
                  <a:extLst>
                    <a:ext uri="{9D8B030D-6E8A-4147-A177-3AD203B41FA5}">
                      <a16:colId xmlns:a16="http://schemas.microsoft.com/office/drawing/2014/main" val="1415588192"/>
                    </a:ext>
                  </a:extLst>
                </a:gridCol>
              </a:tblGrid>
              <a:tr h="322582">
                <a:tc>
                  <a:txBody>
                    <a:bodyPr/>
                    <a:lstStyle/>
                    <a:p>
                      <a:r>
                        <a:rPr lang="en-US" dirty="0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22656"/>
                  </a:ext>
                </a:extLst>
              </a:tr>
              <a:tr h="112257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Incorporating extra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Leverage implicit relational knowledge into relation extraction model for long-tailed data  (NAACL-HLT 2019)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Knowledge-aware attention model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 entity relation subgraphs and rank relevance (IJCAI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08662"/>
                  </a:ext>
                </a:extLst>
              </a:tr>
              <a:tr h="80645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Unsupervised /unlabeled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 the relational knowledge to identify novel relations in unlabeled data (EMNLP-IJCNLP 2019)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(ACL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15832"/>
                  </a:ext>
                </a:extLst>
              </a:tr>
              <a:tr h="56838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Implicit discourse relation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Contextualized representation + bilateral multi-perspective matching + global information fusion (IJCAI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81519"/>
                  </a:ext>
                </a:extLst>
              </a:tr>
              <a:tr h="788695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Few-shot/ Long-tail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Encoding the query instance and class prototype interactively through multi-level matching and aggregation. (ACL 2019)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Leverage implicit relational knowledge into relation extraction model for long-tailed data  (NAACL-HLT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6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69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FF04-4935-5C4A-98D8-25B66957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3360"/>
          </a:xfrm>
        </p:spPr>
        <p:txBody>
          <a:bodyPr>
            <a:normAutofit/>
          </a:bodyPr>
          <a:lstStyle/>
          <a:p>
            <a:r>
              <a:rPr lang="en-US" sz="1600" dirty="0"/>
              <a:t>Query / Q&amp;A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23772A-1CAC-6243-A84F-6D1036B18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338751"/>
              </p:ext>
            </p:extLst>
          </p:nvPr>
        </p:nvGraphicFramePr>
        <p:xfrm>
          <a:off x="838200" y="1428826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333144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7181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4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7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42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304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Embedding</vt:lpstr>
      <vt:lpstr>Embedding</vt:lpstr>
      <vt:lpstr>Relation Extraction</vt:lpstr>
      <vt:lpstr>Relation Extraction</vt:lpstr>
      <vt:lpstr>Query /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2020-05-22T01:34:17Z</dcterms:created>
  <dcterms:modified xsi:type="dcterms:W3CDTF">2020-05-22T11:28:18Z</dcterms:modified>
</cp:coreProperties>
</file>