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80"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81"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84241" autoAdjust="0"/>
  </p:normalViewPr>
  <p:slideViewPr>
    <p:cSldViewPr>
      <p:cViewPr varScale="1">
        <p:scale>
          <a:sx n="72" d="100"/>
          <a:sy n="72" d="100"/>
        </p:scale>
        <p:origin x="1696" y="200"/>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11/27/17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11/27/17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11/27/17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11/27/17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11/27/17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11/27/17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a:xfrm>
            <a:off x="3370402" y="4034788"/>
            <a:ext cx="2877998" cy="461011"/>
          </a:xfrm>
        </p:spPr>
        <p:txBody>
          <a:bodyPr/>
          <a:lstStyle/>
          <a:p>
            <a:r>
              <a:rPr lang="en-US" dirty="0" smtClean="0"/>
              <a:t>Nov 6 Cohort 2017</a:t>
            </a:r>
            <a:endParaRPr lang="en-US" dirty="0"/>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smtClean="0">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a:t>
            </a:r>
            <a:r>
              <a:rPr lang="en-US" sz="3600" i="1">
                <a:latin typeface="Arial" panose="020B0604020202020204" pitchFamily="34" charset="0"/>
                <a:ea typeface="Roboto" panose="02000000000000000000" pitchFamily="2" charset="0"/>
                <a:cs typeface="Arial" panose="020B0604020202020204" pitchFamily="34" charset="0"/>
              </a:rPr>
              <a:t>| 11-Events)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is </a:t>
            </a:r>
            <a:r>
              <a:rPr lang="en-US" dirty="0">
                <a:latin typeface="Arial" panose="020B0604020202020204" pitchFamily="34" charset="0"/>
                <a:ea typeface="Roboto" panose="02000000000000000000" pitchFamily="2" charset="0"/>
                <a:cs typeface="Arial" panose="020B0604020202020204" pitchFamily="34" charset="0"/>
              </a:rPr>
              <a:t>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a Variable</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11342</TotalTime>
  <Words>1552</Words>
  <Application>Microsoft Macintosh PowerPoint</Application>
  <PresentationFormat>On-screen Show (4:3)</PresentationFormat>
  <Paragraphs>308</Paragraphs>
  <Slides>49</Slides>
  <Notes>48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Arial</vt:lpstr>
      <vt:lpstr>Calibri</vt:lpstr>
      <vt:lpstr>Calibri Light</vt:lpstr>
      <vt:lpstr>Roboto</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Steven Daoud</cp:lastModifiedBy>
  <cp:revision>1520</cp:revision>
  <cp:lastPrinted>2016-01-30T16:23:56Z</cp:lastPrinted>
  <dcterms:created xsi:type="dcterms:W3CDTF">2015-01-20T17:19:00Z</dcterms:created>
  <dcterms:modified xsi:type="dcterms:W3CDTF">2017-11-28T00:53:28Z</dcterms:modified>
</cp:coreProperties>
</file>