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5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23" r:id="rId51"/>
    <p:sldId id="322" r:id="rId52"/>
    <p:sldId id="324" r:id="rId53"/>
    <p:sldId id="305" r:id="rId54"/>
    <p:sldId id="306" r:id="rId55"/>
    <p:sldId id="307" r:id="rId5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4747"/>
  </p:normalViewPr>
  <p:slideViewPr>
    <p:cSldViewPr snapToGrid="0" snapToObjects="1">
      <p:cViewPr varScale="1">
        <p:scale>
          <a:sx n="82" d="100"/>
          <a:sy n="82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6" Type="http://schemas.microsoft.com/office/2015/10/relationships/revisionInfo" Target="revisionInfo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EFD9C0-4707-419B-B74B-D48DC1F761E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1F45C2C-EC1D-4DEB-AE40-DA2AA9063F1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B9DFB7E-70F5-4B4D-8B80-A8A8C90B024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28C7F7B-6302-4E5E-839E-3DF3CB84D4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6BB0070-7270-494E-8C29-AC72E99C893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B365C84-A794-465F-A8D7-E001AF6F8AE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D2B2686-059A-4BF0-8479-A0267EBB72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95F2394-8254-4536-A53B-623C251EA79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933440D-8AF1-442A-A932-E77246B2BC3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nu.bootcampcontent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nu.bootcampconten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99935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Going Live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70320" y="398675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rgbClr val="FFFFFF"/>
                </a:solidFill>
                <a:latin typeface="Arial"/>
              </a:rPr>
              <a:t>November</a:t>
            </a: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, 2017</a:t>
            </a: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Day 4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970C109-8470-4251-9882-4BA83F4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23899"/>
            <a:ext cx="5616575" cy="56165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153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9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0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 rot="10800000" flipV="1">
            <a:off x="5159880" y="5694480"/>
            <a:ext cx="3653640" cy="3479040"/>
          </a:xfrm>
          <a:prstGeom prst="bentConnector3">
            <a:avLst>
              <a:gd name="adj1" fmla="val -398"/>
            </a:avLst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9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180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181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182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183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96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200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202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203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204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205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206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207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208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209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210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2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04920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87280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258840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Double Take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1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22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22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23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233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0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243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44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133" name="Picture 2"/>
          <p:cNvPicPr/>
          <p:nvPr/>
        </p:nvPicPr>
        <p:blipFill>
          <a:blip r:embed="rId3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CSS Resets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Files </a:t>
            </a:r>
          </a:p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***(Very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To the Web with GitHub!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4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 Few Admin Things…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575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Homework 1 - Help?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Remember, Homework #1 is due on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Sunday @ 11:59pm.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 Homework Link: </a:t>
            </a:r>
            <a:r>
              <a:rPr lang="en-US" sz="2200" b="1" u="sng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1" u="sng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2200" b="1" u="sng" dirty="0">
                <a:solidFill>
                  <a:srgbClr val="000000"/>
                </a:solidFill>
                <a:hlinkClick r:id="rId3"/>
              </a:rPr>
              <a:t>://nu.bootcampcontent.com</a:t>
            </a:r>
            <a:r>
              <a:rPr lang="en-US" sz="2200" b="1" u="sng" dirty="0" smtClean="0">
                <a:solidFill>
                  <a:srgbClr val="000000"/>
                </a:solidFill>
                <a:hlinkClick r:id="rId3"/>
              </a:rPr>
              <a:t>/</a:t>
            </a:r>
            <a:endParaRPr lang="en-US" sz="2200" b="1" u="sng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 to submit Homework via GitHub (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):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200" b="1" dirty="0" smtClean="0">
                <a:solidFill>
                  <a:srgbClr val="000000"/>
                </a:solidFill>
                <a:latin typeface="Arial"/>
              </a:rPr>
              <a:t>   </a:t>
            </a:r>
            <a:br>
              <a:rPr lang="en-US" sz="2200" b="1" dirty="0" smtClean="0">
                <a:solidFill>
                  <a:srgbClr val="000000"/>
                </a:solidFill>
                <a:latin typeface="Arial"/>
              </a:rPr>
            </a:br>
            <a:r>
              <a:rPr lang="en-US" sz="2200" b="1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200" b="1" dirty="0" smtClean="0">
                <a:solidFill>
                  <a:srgbClr val="000000"/>
                </a:solidFill>
              </a:rPr>
              <a:t>https</a:t>
            </a:r>
            <a:r>
              <a:rPr lang="en-US" sz="2200" b="1" dirty="0">
                <a:solidFill>
                  <a:srgbClr val="000000"/>
                </a:solidFill>
              </a:rPr>
              <a:t>://bootcampspot-v2.com/</a:t>
            </a:r>
            <a:endParaRPr dirty="0"/>
          </a:p>
        </p:txBody>
      </p:sp>
      <p:sp>
        <p:nvSpPr>
          <p:cNvPr id="140" name="CustomShape 3"/>
          <p:cNvSpPr/>
          <p:nvPr/>
        </p:nvSpPr>
        <p:spPr>
          <a:xfrm>
            <a:off x="108488" y="4191120"/>
            <a:ext cx="8619352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 dirty="0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Review In Class Material (Exercises and Slides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):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br>
              <a:rPr lang="en-US" sz="2200" b="1" dirty="0" smtClean="0">
                <a:solidFill>
                  <a:srgbClr val="000000"/>
                </a:solidFill>
              </a:rPr>
            </a:br>
            <a:r>
              <a:rPr lang="en-US" sz="2200" b="1" dirty="0" smtClean="0">
                <a:solidFill>
                  <a:srgbClr val="000000"/>
                </a:solidFill>
              </a:rPr>
              <a:t>    </a:t>
            </a:r>
            <a:r>
              <a:rPr lang="en-US" sz="2200" b="1" u="sng" dirty="0" smtClean="0">
                <a:solidFill>
                  <a:srgbClr val="000000"/>
                </a:solidFill>
                <a:hlinkClick r:id="rId2"/>
              </a:rPr>
              <a:t>http</a:t>
            </a:r>
            <a:r>
              <a:rPr lang="en-US" sz="2200" b="1" u="sng" dirty="0">
                <a:solidFill>
                  <a:srgbClr val="000000"/>
                </a:solidFill>
                <a:hlinkClick r:id="rId2"/>
              </a:rPr>
              <a:t>://nu.bootcampcontent.com</a:t>
            </a:r>
            <a:r>
              <a:rPr lang="en-US" sz="2200" b="1" u="sng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2200" b="1" u="sng" dirty="0" smtClean="0">
                <a:solidFill>
                  <a:srgbClr val="000000"/>
                </a:solidFill>
              </a:rPr>
              <a:t/>
            </a:r>
            <a:br>
              <a:rPr lang="en-US" sz="2200" b="1" u="sng" dirty="0" smtClean="0">
                <a:solidFill>
                  <a:srgbClr val="000000"/>
                </a:solidFill>
              </a:rPr>
            </a:b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Re-Watch Class Videos: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  http</a:t>
            </a:r>
            <a:r>
              <a:rPr lang="en-US" sz="2200" dirty="0">
                <a:solidFill>
                  <a:srgbClr val="000000"/>
                </a:solidFill>
              </a:rPr>
              <a:t>://</a:t>
            </a:r>
            <a:r>
              <a:rPr lang="en-US" sz="2200" dirty="0" err="1">
                <a:solidFill>
                  <a:srgbClr val="000000"/>
                </a:solidFill>
              </a:rPr>
              <a:t>tinyurl.com</a:t>
            </a:r>
            <a:r>
              <a:rPr lang="en-US" sz="2200" dirty="0">
                <a:solidFill>
                  <a:srgbClr val="000000"/>
                </a:solidFill>
              </a:rPr>
              <a:t>/bc1117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Recapping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Terminal 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Chrome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dirty="0"/>
          </a:p>
        </p:txBody>
      </p:sp>
      <p:pic>
        <p:nvPicPr>
          <p:cNvPr id="14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1491</Words>
  <Application>Microsoft Macintosh PowerPoint</Application>
  <PresentationFormat>On-screen Show (4:3)</PresentationFormat>
  <Paragraphs>271</Paragraphs>
  <Slides>53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Calibri</vt:lpstr>
      <vt:lpstr>Calibri Light</vt:lpstr>
      <vt:lpstr>DejaVu Sans</vt:lpstr>
      <vt:lpstr>Roboto</vt:lpstr>
      <vt:lpstr>StarSymbol</vt:lpstr>
      <vt:lpstr>Times New Roman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Steven Daoud</cp:lastModifiedBy>
  <cp:revision>1481</cp:revision>
  <cp:lastPrinted>2016-01-30T16:23:56Z</cp:lastPrinted>
  <dcterms:created xsi:type="dcterms:W3CDTF">2015-01-20T17:19:00Z</dcterms:created>
  <dcterms:modified xsi:type="dcterms:W3CDTF">2017-11-13T16:48:32Z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