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84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TF Lite Image Classification on edge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Tim Crnkovic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an TF Lite model be deployed to an Android phone…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95" y="2076450"/>
            <a:ext cx="2830285" cy="3714750"/>
          </a:xfrm>
        </p:spPr>
      </p:pic>
    </p:spTree>
    <p:extLst>
      <p:ext uri="{BB962C8B-B14F-4D97-AF65-F5344CB8AC3E}">
        <p14:creationId xmlns:p14="http://schemas.microsoft.com/office/powerpoint/2010/main" val="378740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distinguish irritant plants…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98" y="2076450"/>
            <a:ext cx="2457879" cy="3714750"/>
          </a:xfrm>
        </p:spPr>
      </p:pic>
    </p:spTree>
    <p:extLst>
      <p:ext uri="{BB962C8B-B14F-4D97-AF65-F5344CB8AC3E}">
        <p14:creationId xmlns:p14="http://schemas.microsoft.com/office/powerpoint/2010/main" val="380480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…from safe plants?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12" y="2605087"/>
            <a:ext cx="2686050" cy="2657475"/>
          </a:xfrm>
        </p:spPr>
      </p:pic>
    </p:spTree>
    <p:extLst>
      <p:ext uri="{BB962C8B-B14F-4D97-AF65-F5344CB8AC3E}">
        <p14:creationId xmlns:p14="http://schemas.microsoft.com/office/powerpoint/2010/main" val="188152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irritant categories. 7 safe categories.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76450"/>
            <a:ext cx="3350092" cy="3714749"/>
          </a:xfrm>
        </p:spPr>
        <p:txBody>
          <a:bodyPr/>
          <a:lstStyle/>
          <a:p>
            <a:r>
              <a:rPr lang="en-US" dirty="0"/>
              <a:t>Poison Ivy</a:t>
            </a:r>
          </a:p>
          <a:p>
            <a:r>
              <a:rPr lang="en-US" dirty="0"/>
              <a:t>Poison Oak</a:t>
            </a:r>
          </a:p>
          <a:p>
            <a:r>
              <a:rPr lang="en-US" dirty="0"/>
              <a:t>Poison Sumac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7702" y="2040009"/>
            <a:ext cx="335009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Hog Peanut</a:t>
            </a:r>
          </a:p>
          <a:p>
            <a:r>
              <a:rPr lang="en-US" dirty="0"/>
              <a:t>Boxelder</a:t>
            </a:r>
          </a:p>
          <a:p>
            <a:r>
              <a:rPr lang="en-US" dirty="0"/>
              <a:t>Virginia Creeper</a:t>
            </a:r>
          </a:p>
          <a:p>
            <a:r>
              <a:rPr lang="en-US" dirty="0"/>
              <a:t>Fragrant Sumac</a:t>
            </a:r>
          </a:p>
          <a:p>
            <a:r>
              <a:rPr lang="en-US" dirty="0"/>
              <a:t>Wild Strawberry</a:t>
            </a:r>
          </a:p>
          <a:p>
            <a:r>
              <a:rPr lang="en-US" dirty="0"/>
              <a:t>Wild Raspberry</a:t>
            </a:r>
          </a:p>
          <a:p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19664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tf55705232</Template>
  <TotalTime>0</TotalTime>
  <Words>57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TF Lite Image Classification on edge device</vt:lpstr>
      <vt:lpstr>Can an TF Lite model be deployed to an Android phone…</vt:lpstr>
      <vt:lpstr>To distinguish irritant plants…</vt:lpstr>
      <vt:lpstr>…from safe plants?</vt:lpstr>
      <vt:lpstr>3 irritant categories. 7 safe categories.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2020-05-11T02:28:00Z</dcterms:created>
  <dcterms:modified xsi:type="dcterms:W3CDTF">2021-08-27T22:00:01Z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