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76" r:id="rId6"/>
    <p:sldId id="277" r:id="rId7"/>
    <p:sldId id="269" r:id="rId8"/>
    <p:sldId id="270" r:id="rId9"/>
    <p:sldId id="272" r:id="rId10"/>
    <p:sldId id="273" r:id="rId11"/>
    <p:sldId id="271" r:id="rId12"/>
    <p:sldId id="258" r:id="rId13"/>
    <p:sldId id="260" r:id="rId14"/>
    <p:sldId id="261" r:id="rId15"/>
    <p:sldId id="259" r:id="rId16"/>
    <p:sldId id="274" r:id="rId17"/>
    <p:sldId id="262" r:id="rId18"/>
    <p:sldId id="265" r:id="rId19"/>
    <p:sldId id="275" r:id="rId20"/>
    <p:sldId id="267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1774932-96AE-4516-814D-7345D27D53DB}" type="datetimeFigureOut">
              <a:rPr lang="fr-FR" smtClean="0"/>
              <a:t>02/05/2012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352792-5B31-4E62-B1F5-4C017471F8A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PlastProd</a:t>
            </a:r>
            <a:r>
              <a:rPr lang="fr-FR" dirty="0" smtClean="0"/>
              <a:t> livrable 1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Real-</a:t>
            </a:r>
            <a:r>
              <a:rPr lang="fr-FR" dirty="0" err="1" smtClean="0"/>
              <a:t>Dev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9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Besoin non formulé</a:t>
            </a:r>
          </a:p>
          <a:p>
            <a:r>
              <a:rPr lang="fr-FR" dirty="0" smtClean="0"/>
              <a:t>Réactivité (questions urgentes)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54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QR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3474720"/>
          </a:xfrm>
        </p:spPr>
        <p:txBody>
          <a:bodyPr/>
          <a:lstStyle/>
          <a:p>
            <a:r>
              <a:rPr lang="fr-FR" dirty="0" smtClean="0"/>
              <a:t>Lisible par beaucoup de périphériques</a:t>
            </a:r>
          </a:p>
          <a:p>
            <a:r>
              <a:rPr lang="fr-FR" dirty="0" smtClean="0"/>
              <a:t>Réduction des coûts (pas de matériel spécifique)</a:t>
            </a:r>
          </a:p>
          <a:p>
            <a:r>
              <a:rPr lang="fr-FR" dirty="0" smtClean="0"/>
              <a:t>Utilisation future lors du livrable 4 (</a:t>
            </a:r>
            <a:r>
              <a:rPr lang="fr-FR" dirty="0" err="1" smtClean="0"/>
              <a:t>Android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1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4572000" y="300628"/>
            <a:ext cx="433795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4000" dirty="0" smtClean="0"/>
              <a:t>Organisation Agile</a:t>
            </a:r>
            <a:endParaRPr lang="fr-FR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579984" y="1772816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Equipe de développement </a:t>
            </a:r>
            <a:r>
              <a:rPr lang="fr-FR" sz="2400" dirty="0" err="1" smtClean="0"/>
              <a:t>auto-gérée</a:t>
            </a:r>
            <a:r>
              <a:rPr lang="fr-FR" sz="2400" dirty="0"/>
              <a:t> </a:t>
            </a:r>
            <a:r>
              <a:rPr lang="fr-FR" sz="2400" dirty="0" smtClean="0"/>
              <a:t>pour :</a:t>
            </a:r>
          </a:p>
          <a:p>
            <a:endParaRPr lang="fr-F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b="1" dirty="0" smtClean="0"/>
              <a:t>Plus de r</a:t>
            </a:r>
            <a:r>
              <a:rPr lang="fr-FR" sz="2000" b="1" dirty="0" smtClean="0"/>
              <a:t>éactivité </a:t>
            </a:r>
            <a:endParaRPr lang="fr-FR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b="1" dirty="0" smtClean="0"/>
              <a:t>Une meilleure efficacité</a:t>
            </a:r>
            <a:endParaRPr lang="fr-FR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b="1" dirty="0" smtClean="0"/>
              <a:t>Réduire les risques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000" b="1" dirty="0" smtClean="0"/>
              <a:t>Une responsabilisation des membres de l’équipe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54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035504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4572000" y="300628"/>
            <a:ext cx="4337950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4000" dirty="0" smtClean="0"/>
              <a:t>Organisation Agile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3347864" y="1237402"/>
            <a:ext cx="28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Reformulation des besoins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11859" y="38703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Attribution des taches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3" idx="1"/>
          </p:cNvCxnSpPr>
          <p:nvPr/>
        </p:nvCxnSpPr>
        <p:spPr>
          <a:xfrm flipH="1" flipV="1">
            <a:off x="2699792" y="1124744"/>
            <a:ext cx="648072" cy="297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1"/>
          </p:cNvCxnSpPr>
          <p:nvPr/>
        </p:nvCxnSpPr>
        <p:spPr>
          <a:xfrm flipH="1">
            <a:off x="2843808" y="4055006"/>
            <a:ext cx="568051" cy="3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2035839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08981"/>
              </p:ext>
            </p:extLst>
          </p:nvPr>
        </p:nvGraphicFramePr>
        <p:xfrm>
          <a:off x="3851920" y="291902"/>
          <a:ext cx="3888432" cy="534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7162611" imgH="9849876" progId="Visio.Drawing.11">
                  <p:embed/>
                </p:oleObj>
              </mc:Choice>
              <mc:Fallback>
                <p:oleObj name="Visio" r:id="rId4" imgW="7162611" imgH="984987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91902"/>
                        <a:ext cx="3888432" cy="5347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2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sz="quarter" idx="13"/>
          </p:nvPr>
        </p:nvSpPr>
        <p:spPr>
          <a:xfrm>
            <a:off x="323528" y="1052736"/>
            <a:ext cx="77768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4360" lvl="2" indent="0">
              <a:buNone/>
            </a:pPr>
            <a:r>
              <a:rPr lang="fr-FR" sz="3200" dirty="0" smtClean="0"/>
              <a:t>Outils :</a:t>
            </a:r>
          </a:p>
          <a:p>
            <a:pPr marL="1778508" lvl="5" indent="-342900"/>
            <a:r>
              <a:rPr lang="fr-FR" sz="2400" dirty="0" smtClean="0"/>
              <a:t>Subversion</a:t>
            </a:r>
          </a:p>
          <a:p>
            <a:pPr marL="1778508" lvl="5" indent="-342900"/>
            <a:r>
              <a:rPr lang="fr-FR" sz="2400" dirty="0" err="1" smtClean="0"/>
              <a:t>Redmine</a:t>
            </a:r>
            <a:endParaRPr lang="fr-FR" sz="2400" dirty="0" smtClean="0"/>
          </a:p>
          <a:p>
            <a:pPr marL="1778508" lvl="5" indent="-342900"/>
            <a:r>
              <a:rPr lang="fr-FR" sz="2400" dirty="0"/>
              <a:t> </a:t>
            </a:r>
            <a:r>
              <a:rPr lang="fr-FR" sz="2400" dirty="0" err="1" smtClean="0"/>
              <a:t>AgileWrap</a:t>
            </a:r>
            <a:r>
              <a:rPr lang="fr-FR" sz="2400" dirty="0" smtClean="0"/>
              <a:t>/</a:t>
            </a:r>
            <a:r>
              <a:rPr lang="fr-FR" sz="2400" dirty="0" err="1" smtClean="0"/>
              <a:t>IceScrum</a:t>
            </a:r>
            <a:endParaRPr lang="fr-FR" sz="2400" dirty="0" smtClean="0"/>
          </a:p>
          <a:p>
            <a:pPr marL="1778508" lvl="5" indent="-342900"/>
            <a:r>
              <a:rPr lang="fr-FR" sz="2400" dirty="0" smtClean="0"/>
              <a:t>JIRA &amp; </a:t>
            </a:r>
            <a:r>
              <a:rPr lang="fr-FR" sz="2400" dirty="0" err="1" smtClean="0"/>
              <a:t>Greenhope</a:t>
            </a:r>
            <a:endParaRPr lang="fr-FR" sz="2400" dirty="0" smtClean="0"/>
          </a:p>
          <a:p>
            <a:pPr marL="1778508" lvl="5" indent="-342900"/>
            <a:r>
              <a:rPr lang="fr-FR" sz="2400" dirty="0" smtClean="0"/>
              <a:t>Skype</a:t>
            </a:r>
          </a:p>
        </p:txBody>
      </p:sp>
    </p:spTree>
    <p:extLst>
      <p:ext uri="{BB962C8B-B14F-4D97-AF65-F5344CB8AC3E}">
        <p14:creationId xmlns:p14="http://schemas.microsoft.com/office/powerpoint/2010/main" val="25920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sz="quarter" idx="13"/>
          </p:nvPr>
        </p:nvSpPr>
        <p:spPr>
          <a:xfrm>
            <a:off x="251520" y="1412776"/>
            <a:ext cx="7776864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260" lvl="2" indent="-342900"/>
            <a:r>
              <a:rPr lang="fr-FR" sz="2800" dirty="0" smtClean="0"/>
              <a:t>Travail individuel :</a:t>
            </a:r>
          </a:p>
          <a:p>
            <a:pPr marL="1778508" lvl="5" indent="-342900"/>
            <a:r>
              <a:rPr lang="fr-FR" sz="2000" dirty="0" smtClean="0"/>
              <a:t>Lecture individuelle du cahier des charges</a:t>
            </a:r>
          </a:p>
          <a:p>
            <a:pPr marL="1778508" lvl="5" indent="-342900"/>
            <a:r>
              <a:rPr lang="fr-FR" sz="2000" dirty="0" smtClean="0"/>
              <a:t>Reformulation des besoins</a:t>
            </a:r>
          </a:p>
          <a:p>
            <a:pPr marL="1778508" lvl="5" indent="-342900"/>
            <a:r>
              <a:rPr lang="fr-FR" sz="2000" dirty="0" smtClean="0"/>
              <a:t>Développement des écrans</a:t>
            </a:r>
          </a:p>
        </p:txBody>
      </p:sp>
    </p:spTree>
    <p:extLst>
      <p:ext uri="{BB962C8B-B14F-4D97-AF65-F5344CB8AC3E}">
        <p14:creationId xmlns:p14="http://schemas.microsoft.com/office/powerpoint/2010/main" val="25545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/>
              <a:t>Méthode de travail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sz="quarter" idx="13"/>
          </p:nvPr>
        </p:nvSpPr>
        <p:spPr>
          <a:xfrm>
            <a:off x="251520" y="1412776"/>
            <a:ext cx="77768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7260" lvl="2" indent="-342900"/>
            <a:r>
              <a:rPr lang="fr-FR" sz="2800" dirty="0" smtClean="0"/>
              <a:t>Travail en commun :</a:t>
            </a:r>
          </a:p>
          <a:p>
            <a:pPr marL="1778508" lvl="5" indent="-342900"/>
            <a:r>
              <a:rPr lang="fr-FR" sz="2000" dirty="0"/>
              <a:t>Choix des technologies</a:t>
            </a:r>
          </a:p>
          <a:p>
            <a:pPr marL="1778508" lvl="5" indent="-342900"/>
            <a:r>
              <a:rPr lang="fr-FR" sz="2000" dirty="0" smtClean="0"/>
              <a:t>Création de la base de données</a:t>
            </a:r>
          </a:p>
          <a:p>
            <a:pPr marL="1778508" lvl="5" indent="-342900"/>
            <a:r>
              <a:rPr lang="fr-FR" sz="2000" dirty="0" smtClean="0"/>
              <a:t>Architecture globale de l’application</a:t>
            </a:r>
          </a:p>
          <a:p>
            <a:pPr marL="1778508" lvl="5" indent="-342900"/>
            <a:r>
              <a:rPr lang="fr-FR" sz="2000" dirty="0"/>
              <a:t>Mutualisation des connaissances et des </a:t>
            </a:r>
            <a:r>
              <a:rPr lang="fr-FR" sz="2000" dirty="0" smtClean="0"/>
              <a:t>idées</a:t>
            </a:r>
          </a:p>
        </p:txBody>
      </p:sp>
    </p:spTree>
    <p:extLst>
      <p:ext uri="{BB962C8B-B14F-4D97-AF65-F5344CB8AC3E}">
        <p14:creationId xmlns:p14="http://schemas.microsoft.com/office/powerpoint/2010/main" val="24181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632848" cy="3474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2800" dirty="0" smtClean="0"/>
              <a:t>Présentation des principales fonctionnalités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1403648" y="1484784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Administration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Stocks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Nomenclatures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BAT/BAJ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Annuaire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/>
              <a:t>Accès client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20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Corrections des derniers bogues</a:t>
            </a:r>
          </a:p>
          <a:p>
            <a:r>
              <a:rPr lang="fr-FR" dirty="0" smtClean="0"/>
              <a:t>Amélioration du design</a:t>
            </a:r>
          </a:p>
          <a:p>
            <a:r>
              <a:rPr lang="fr-FR" dirty="0" smtClean="0"/>
              <a:t>Plus de spécifications</a:t>
            </a:r>
          </a:p>
          <a:p>
            <a:r>
              <a:rPr lang="fr-FR" dirty="0" smtClean="0"/>
              <a:t>Plus de réunions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5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4" y="764704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dirty="0" smtClean="0"/>
              <a:t>Rappel projet</a:t>
            </a:r>
          </a:p>
          <a:p>
            <a:pPr lvl="1"/>
            <a:endParaRPr lang="fr-FR" dirty="0" smtClean="0"/>
          </a:p>
          <a:p>
            <a:pPr marL="400050" indent="-400050">
              <a:buAutoNum type="romanUcPeriod"/>
            </a:pPr>
            <a:r>
              <a:rPr lang="fr-FR" dirty="0" smtClean="0"/>
              <a:t>Besoins</a:t>
            </a:r>
          </a:p>
          <a:p>
            <a:pPr marL="857250" lvl="1" indent="-400050">
              <a:buFont typeface="Arial" pitchFamily="34" charset="0"/>
              <a:buChar char="•"/>
            </a:pPr>
            <a:r>
              <a:rPr lang="fr-FR" dirty="0" smtClean="0"/>
              <a:t>Choix technologiques</a:t>
            </a:r>
          </a:p>
          <a:p>
            <a:pPr marL="400050" indent="-400050">
              <a:buAutoNum type="romanUcPeriod"/>
            </a:pPr>
            <a:r>
              <a:rPr lang="fr-FR" dirty="0" smtClean="0"/>
              <a:t>Méthode de travail</a:t>
            </a:r>
          </a:p>
          <a:p>
            <a:pPr marL="400050" indent="-400050">
              <a:buAutoNum type="romanUcPeriod"/>
            </a:pPr>
            <a:r>
              <a:rPr lang="fr-FR" dirty="0" smtClean="0"/>
              <a:t>Démo</a:t>
            </a:r>
          </a:p>
          <a:p>
            <a:pPr marL="400050" indent="-400050">
              <a:buAutoNum type="romanUcPeriod"/>
            </a:pPr>
            <a:r>
              <a:rPr lang="fr-FR" dirty="0" smtClean="0"/>
              <a:t>Amélioration</a:t>
            </a:r>
          </a:p>
          <a:p>
            <a:pPr marL="400050" indent="-400050">
              <a:buAutoNum type="romanUcPeriod"/>
            </a:pPr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65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r>
              <a:rPr lang="fr-FR" dirty="0" smtClean="0"/>
              <a:t>Découverte de nouvelles technologies </a:t>
            </a:r>
          </a:p>
          <a:p>
            <a:r>
              <a:rPr lang="fr-FR" dirty="0"/>
              <a:t>Découverte de </a:t>
            </a:r>
            <a:r>
              <a:rPr lang="fr-FR" dirty="0" smtClean="0"/>
              <a:t>l’Agilité</a:t>
            </a:r>
          </a:p>
          <a:p>
            <a:r>
              <a:rPr lang="fr-FR" dirty="0" smtClean="0"/>
              <a:t>Travail de groupe et gestion de l’humain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3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5715000"/>
            <a:ext cx="6512511" cy="1143000"/>
          </a:xfrm>
        </p:spPr>
        <p:txBody>
          <a:bodyPr/>
          <a:lstStyle/>
          <a:p>
            <a:r>
              <a:rPr lang="fr-FR" dirty="0" smtClean="0"/>
              <a:t>Des questions…?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5736" y="5517232"/>
            <a:ext cx="6512511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611560" y="692696"/>
            <a:ext cx="7560840" cy="34747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Présentation de l’équipe</a:t>
            </a:r>
          </a:p>
          <a:p>
            <a:endParaRPr lang="fr-FR" sz="2800" dirty="0" smtClean="0"/>
          </a:p>
          <a:p>
            <a:r>
              <a:rPr lang="fr-FR" sz="2800" dirty="0" smtClean="0"/>
              <a:t>Présentation du projet</a:t>
            </a:r>
          </a:p>
          <a:p>
            <a:endParaRPr lang="fr-FR" sz="2800" dirty="0" smtClean="0"/>
          </a:p>
          <a:p>
            <a:r>
              <a:rPr lang="fr-FR" sz="2800" dirty="0" smtClean="0"/>
              <a:t>Présentation du livrable 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610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5517232"/>
            <a:ext cx="6512511" cy="1143000"/>
          </a:xfrm>
        </p:spPr>
        <p:txBody>
          <a:bodyPr/>
          <a:lstStyle/>
          <a:p>
            <a:r>
              <a:rPr lang="fr-FR" dirty="0" smtClean="0"/>
              <a:t>Les besoins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683568" y="692696"/>
            <a:ext cx="7560840" cy="34747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 nouveau socle de gestion de données</a:t>
            </a:r>
          </a:p>
          <a:p>
            <a:endParaRPr lang="fr-FR" sz="2800" dirty="0" smtClean="0"/>
          </a:p>
          <a:p>
            <a:r>
              <a:rPr lang="fr-FR" sz="2800" dirty="0" smtClean="0"/>
              <a:t>Gestion du flux de production complet</a:t>
            </a:r>
          </a:p>
          <a:p>
            <a:endParaRPr lang="fr-FR" sz="2800" dirty="0" smtClean="0"/>
          </a:p>
          <a:p>
            <a:r>
              <a:rPr lang="fr-FR" sz="2800" dirty="0" smtClean="0"/>
              <a:t>Deux types accès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091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11760" y="5517232"/>
            <a:ext cx="6512511" cy="1143000"/>
          </a:xfrm>
        </p:spPr>
        <p:txBody>
          <a:bodyPr/>
          <a:lstStyle/>
          <a:p>
            <a:r>
              <a:rPr lang="fr-FR" dirty="0" smtClean="0"/>
              <a:t>Les besoins</a:t>
            </a:r>
            <a:endParaRPr lang="fr-FR" dirty="0"/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755576" y="908720"/>
            <a:ext cx="75608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Cinq modules :</a:t>
            </a:r>
          </a:p>
          <a:p>
            <a:pPr lvl="3"/>
            <a:r>
              <a:rPr lang="fr-FR" sz="2200" dirty="0" smtClean="0"/>
              <a:t>Module Administration</a:t>
            </a:r>
          </a:p>
          <a:p>
            <a:pPr lvl="3"/>
            <a:r>
              <a:rPr lang="fr-FR" sz="2200" dirty="0" smtClean="0"/>
              <a:t>Module Stock</a:t>
            </a:r>
          </a:p>
          <a:p>
            <a:pPr lvl="3"/>
            <a:r>
              <a:rPr lang="fr-FR" sz="2200" dirty="0" smtClean="0"/>
              <a:t>Module Production</a:t>
            </a:r>
          </a:p>
          <a:p>
            <a:pPr lvl="3"/>
            <a:r>
              <a:rPr lang="fr-FR" sz="2200" dirty="0" smtClean="0"/>
              <a:t>Module Annuaire Client</a:t>
            </a:r>
          </a:p>
          <a:p>
            <a:pPr lvl="3"/>
            <a:r>
              <a:rPr lang="fr-FR" sz="2200" dirty="0" smtClean="0"/>
              <a:t>Module Externe Client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533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71600" y="476672"/>
            <a:ext cx="6400800" cy="20494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400" b="1" dirty="0" smtClean="0"/>
              <a:t>Zend</a:t>
            </a:r>
            <a:endParaRPr lang="fr-FR" sz="2400" b="1" dirty="0"/>
          </a:p>
          <a:p>
            <a:pPr>
              <a:lnSpc>
                <a:spcPct val="200000"/>
              </a:lnSpc>
            </a:pPr>
            <a:r>
              <a:rPr lang="fr-FR" sz="2400" b="1" dirty="0" err="1" smtClean="0"/>
              <a:t>PostGreSql</a:t>
            </a:r>
            <a:endParaRPr lang="fr-FR" sz="2400" b="1" dirty="0"/>
          </a:p>
          <a:p>
            <a:pPr>
              <a:lnSpc>
                <a:spcPct val="200000"/>
              </a:lnSpc>
            </a:pPr>
            <a:r>
              <a:rPr lang="fr-FR" sz="2400" b="1" dirty="0" err="1" smtClean="0"/>
              <a:t>Jquery</a:t>
            </a:r>
            <a:endParaRPr lang="fr-FR" sz="2400" b="1" dirty="0"/>
          </a:p>
          <a:p>
            <a:pPr>
              <a:lnSpc>
                <a:spcPct val="200000"/>
              </a:lnSpc>
            </a:pPr>
            <a:r>
              <a:rPr lang="fr-FR" sz="2400" b="1" dirty="0" err="1" smtClean="0"/>
              <a:t>NodeJs</a:t>
            </a:r>
            <a:endParaRPr lang="fr-FR" sz="2400" b="1" dirty="0"/>
          </a:p>
          <a:p>
            <a:pPr>
              <a:lnSpc>
                <a:spcPct val="200000"/>
              </a:lnSpc>
            </a:pPr>
            <a:r>
              <a:rPr lang="fr-FR" sz="2400" b="1" dirty="0" err="1" smtClean="0"/>
              <a:t>Qr</a:t>
            </a:r>
            <a:r>
              <a:rPr lang="fr-FR" sz="2400" b="1" dirty="0" smtClean="0"/>
              <a:t> Code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9806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400" dirty="0" smtClean="0"/>
              <a:t>Simplification du code</a:t>
            </a:r>
          </a:p>
          <a:p>
            <a:r>
              <a:rPr lang="fr-FR" sz="2400" dirty="0" smtClean="0"/>
              <a:t>Liaison avec la base de données</a:t>
            </a:r>
          </a:p>
          <a:p>
            <a:r>
              <a:rPr lang="fr-FR" sz="2400" dirty="0" smtClean="0"/>
              <a:t>Création de formulaires</a:t>
            </a:r>
          </a:p>
          <a:p>
            <a:r>
              <a:rPr lang="fr-FR" sz="2400" dirty="0" smtClean="0"/>
              <a:t>Génération de fichiers PDF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3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Compétences internes (gain </a:t>
            </a:r>
            <a:r>
              <a:rPr lang="fr-FR" dirty="0"/>
              <a:t>de </a:t>
            </a:r>
            <a:r>
              <a:rPr lang="fr-FR" dirty="0" smtClean="0"/>
              <a:t>temps)</a:t>
            </a:r>
          </a:p>
          <a:p>
            <a:r>
              <a:rPr lang="fr-FR" dirty="0" smtClean="0"/>
              <a:t>Multiplateforme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Communauté importante</a:t>
            </a:r>
          </a:p>
          <a:p>
            <a:r>
              <a:rPr lang="fr-FR" dirty="0" smtClean="0"/>
              <a:t>Nombreux plugins (sélection, tri, </a:t>
            </a:r>
            <a:r>
              <a:rPr lang="fr-FR" dirty="0" err="1" smtClean="0"/>
              <a:t>dialog</a:t>
            </a:r>
            <a:r>
              <a:rPr lang="fr-FR" dirty="0" smtClean="0"/>
              <a:t>,..)</a:t>
            </a:r>
          </a:p>
          <a:p>
            <a:r>
              <a:rPr lang="fr-FR" dirty="0" smtClean="0"/>
              <a:t>Implémentation facile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8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431</TotalTime>
  <Words>286</Words>
  <Application>Microsoft Office PowerPoint</Application>
  <PresentationFormat>Affichage à l'écran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Sillage</vt:lpstr>
      <vt:lpstr>Dessin Microsoft Visio</vt:lpstr>
      <vt:lpstr>Real-Dev</vt:lpstr>
      <vt:lpstr>Sommaire</vt:lpstr>
      <vt:lpstr>Introduction</vt:lpstr>
      <vt:lpstr>Les besoins</vt:lpstr>
      <vt:lpstr>Les besoins</vt:lpstr>
      <vt:lpstr>Technologies utilisées</vt:lpstr>
      <vt:lpstr>Zend</vt:lpstr>
      <vt:lpstr>PostGreSql</vt:lpstr>
      <vt:lpstr>Jquery</vt:lpstr>
      <vt:lpstr>NodeJs</vt:lpstr>
      <vt:lpstr>QR Code</vt:lpstr>
      <vt:lpstr>Méthode de travail </vt:lpstr>
      <vt:lpstr>Méthode de travail </vt:lpstr>
      <vt:lpstr>Méthode de travail </vt:lpstr>
      <vt:lpstr>Méthode de travail </vt:lpstr>
      <vt:lpstr>Méthode de travail </vt:lpstr>
      <vt:lpstr>Méthode de travail </vt:lpstr>
      <vt:lpstr>Démo</vt:lpstr>
      <vt:lpstr>Axes d’amélioration</vt:lpstr>
      <vt:lpstr>Conclusion</vt:lpstr>
      <vt:lpstr>Des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Real-Prod</dc:title>
  <dc:creator>Pc</dc:creator>
  <cp:lastModifiedBy>Pc</cp:lastModifiedBy>
  <cp:revision>14</cp:revision>
  <dcterms:created xsi:type="dcterms:W3CDTF">2012-05-02T06:09:26Z</dcterms:created>
  <dcterms:modified xsi:type="dcterms:W3CDTF">2012-05-02T13:21:14Z</dcterms:modified>
</cp:coreProperties>
</file>