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80" r:id="rId4"/>
    <p:sldId id="258" r:id="rId5"/>
    <p:sldId id="259" r:id="rId6"/>
    <p:sldId id="263" r:id="rId7"/>
    <p:sldId id="264" r:id="rId8"/>
    <p:sldId id="260" r:id="rId9"/>
    <p:sldId id="261" r:id="rId10"/>
    <p:sldId id="262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81" r:id="rId20"/>
    <p:sldId id="275" r:id="rId21"/>
    <p:sldId id="279" r:id="rId22"/>
    <p:sldId id="278" r:id="rId23"/>
    <p:sldId id="276" r:id="rId24"/>
    <p:sldId id="277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100"/>
    <a:srgbClr val="18B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23FF-7AD9-4C98-B00B-B690A75FD553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0FF8-893E-4619-BFEF-F674E92E6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39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23FF-7AD9-4C98-B00B-B690A75FD553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0FF8-893E-4619-BFEF-F674E92E6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83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23FF-7AD9-4C98-B00B-B690A75FD553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0FF8-893E-4619-BFEF-F674E92E6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55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23FF-7AD9-4C98-B00B-B690A75FD553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0FF8-893E-4619-BFEF-F674E92E6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06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23FF-7AD9-4C98-B00B-B690A75FD553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0FF8-893E-4619-BFEF-F674E92E6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94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23FF-7AD9-4C98-B00B-B690A75FD553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0FF8-893E-4619-BFEF-F674E92E6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47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23FF-7AD9-4C98-B00B-B690A75FD553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0FF8-893E-4619-BFEF-F674E92E6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85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23FF-7AD9-4C98-B00B-B690A75FD553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0FF8-893E-4619-BFEF-F674E92E6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55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23FF-7AD9-4C98-B00B-B690A75FD553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0FF8-893E-4619-BFEF-F674E92E6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46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23FF-7AD9-4C98-B00B-B690A75FD553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0FF8-893E-4619-BFEF-F674E92E6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43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23FF-7AD9-4C98-B00B-B690A75FD553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0FF8-893E-4619-BFEF-F674E92E6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23FF-7AD9-4C98-B00B-B690A75FD553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80FF8-893E-4619-BFEF-F674E92E6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31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PC-PC\Users\Pc\workspace\cesi_komodo\ressources\images\komod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3248"/>
            <a:ext cx="5715001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07042" y="620688"/>
            <a:ext cx="4436958" cy="1470025"/>
          </a:xfrm>
        </p:spPr>
        <p:txBody>
          <a:bodyPr>
            <a:normAutofit/>
          </a:bodyPr>
          <a:lstStyle/>
          <a:p>
            <a:pPr algn="r"/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L" pitchFamily="34" charset="-128"/>
                <a:ea typeface="Kozuka Gothic Pr6N L" pitchFamily="34" charset="-128"/>
              </a:rPr>
              <a:t>Projet Plast’Prod</a:t>
            </a:r>
            <a:b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L" pitchFamily="34" charset="-128"/>
                <a:ea typeface="Kozuka Gothic Pr6N L" pitchFamily="34" charset="-128"/>
              </a:rPr>
            </a:br>
            <a:r>
              <a:rPr lang="fr-F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L" pitchFamily="34" charset="-128"/>
                <a:ea typeface="Kozuka Gothic Pr6N L" pitchFamily="34" charset="-128"/>
              </a:rPr>
              <a:t>Livrables 1 &amp; 2</a:t>
            </a:r>
            <a:endParaRPr lang="fr-FR" sz="2400" b="1" dirty="0">
              <a:solidFill>
                <a:schemeClr val="tx1">
                  <a:lumMod val="65000"/>
                  <a:lumOff val="35000"/>
                </a:schemeClr>
              </a:solidFill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516216" y="6304384"/>
            <a:ext cx="2627783" cy="553616"/>
          </a:xfrm>
        </p:spPr>
        <p:txBody>
          <a:bodyPr>
            <a:normAutofit/>
          </a:bodyPr>
          <a:lstStyle/>
          <a:p>
            <a:r>
              <a:rPr lang="fr-FR" sz="2400" dirty="0" err="1" smtClean="0"/>
              <a:t>RilDev</a:t>
            </a:r>
            <a:r>
              <a:rPr lang="fr-FR" sz="2400" dirty="0" smtClean="0"/>
              <a:t>’ - Nov. 2012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5154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Eléments de pilotage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376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Méthode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2035175" cy="558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>
            <a:spLocks noChangeArrowheads="1"/>
          </p:cNvSpPr>
          <p:nvPr/>
        </p:nvSpPr>
        <p:spPr bwMode="auto">
          <a:xfrm>
            <a:off x="2998788" y="1976438"/>
            <a:ext cx="289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fr-FR" dirty="0"/>
              <a:t>Reformulation des besoins</a:t>
            </a:r>
          </a:p>
        </p:txBody>
      </p:sp>
      <p:sp>
        <p:nvSpPr>
          <p:cNvPr id="6" name="ZoneTexte 5"/>
          <p:cNvSpPr txBox="1">
            <a:spLocks noChangeArrowheads="1"/>
          </p:cNvSpPr>
          <p:nvPr/>
        </p:nvSpPr>
        <p:spPr bwMode="auto">
          <a:xfrm>
            <a:off x="3205163" y="4240213"/>
            <a:ext cx="2481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fr-FR"/>
              <a:t>Attribution des taches</a:t>
            </a:r>
          </a:p>
        </p:txBody>
      </p:sp>
      <p:cxnSp>
        <p:nvCxnSpPr>
          <p:cNvPr id="7" name="Connecteur droit avec flèche 6"/>
          <p:cNvCxnSpPr>
            <a:stCxn id="5" idx="1"/>
          </p:cNvCxnSpPr>
          <p:nvPr/>
        </p:nvCxnSpPr>
        <p:spPr>
          <a:xfrm flipH="1" flipV="1">
            <a:off x="2351088" y="1863726"/>
            <a:ext cx="647700" cy="29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6" idx="1"/>
          </p:cNvCxnSpPr>
          <p:nvPr/>
        </p:nvCxnSpPr>
        <p:spPr>
          <a:xfrm flipH="1">
            <a:off x="2636838" y="4424363"/>
            <a:ext cx="568325" cy="3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49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Organisation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528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Budget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9026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…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13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B818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Spécifications Livrable 1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fr-FR" sz="2800" dirty="0" smtClean="0"/>
              <a:t>Zend</a:t>
            </a:r>
          </a:p>
          <a:p>
            <a:endParaRPr lang="fr-FR" sz="1800" dirty="0"/>
          </a:p>
          <a:p>
            <a:endParaRPr lang="fr-FR" sz="1800" dirty="0" smtClean="0"/>
          </a:p>
          <a:p>
            <a:endParaRPr lang="fr-FR" sz="1800" dirty="0"/>
          </a:p>
          <a:p>
            <a:endParaRPr lang="fr-FR" sz="1800" dirty="0" smtClean="0"/>
          </a:p>
          <a:p>
            <a:r>
              <a:rPr lang="fr-FR" sz="2800" dirty="0" err="1" smtClean="0"/>
              <a:t>Jquery</a:t>
            </a:r>
            <a:endParaRPr lang="fr-FR" sz="2800" dirty="0" smtClean="0"/>
          </a:p>
          <a:p>
            <a:endParaRPr lang="fr-FR" sz="1800" dirty="0"/>
          </a:p>
          <a:p>
            <a:endParaRPr lang="fr-FR" sz="1800" dirty="0" smtClean="0"/>
          </a:p>
          <a:p>
            <a:endParaRPr lang="fr-FR" sz="1800" dirty="0" smtClean="0"/>
          </a:p>
          <a:p>
            <a:r>
              <a:rPr lang="fr-FR" sz="2800" dirty="0" err="1" smtClean="0"/>
              <a:t>Qr</a:t>
            </a:r>
            <a:r>
              <a:rPr lang="fr-FR" sz="2800" dirty="0" smtClean="0"/>
              <a:t> Code</a:t>
            </a:r>
          </a:p>
          <a:p>
            <a:pPr marL="0" indent="0">
              <a:buNone/>
            </a:pP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584" y="2060847"/>
            <a:ext cx="3707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Simplification du code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Liaison avec la base de données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Génération de fichiers PDF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Gestion des droits d’accès</a:t>
            </a:r>
            <a:endParaRPr lang="fr-FR" dirty="0" smtClean="0"/>
          </a:p>
        </p:txBody>
      </p:sp>
      <p:sp>
        <p:nvSpPr>
          <p:cNvPr id="5" name="Rectangle 4"/>
          <p:cNvSpPr/>
          <p:nvPr/>
        </p:nvSpPr>
        <p:spPr>
          <a:xfrm>
            <a:off x="864096" y="3945830"/>
            <a:ext cx="57961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Nombreux plugins (sélection, tri, boite de dialogue, etc.)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Communauté importante et impliquée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Documentation riche et disponible sur le net</a:t>
            </a:r>
            <a:endParaRPr lang="fr-FR" dirty="0" smtClean="0"/>
          </a:p>
        </p:txBody>
      </p:sp>
      <p:sp>
        <p:nvSpPr>
          <p:cNvPr id="6" name="Rectangle 5"/>
          <p:cNvSpPr/>
          <p:nvPr/>
        </p:nvSpPr>
        <p:spPr>
          <a:xfrm>
            <a:off x="896256" y="5445224"/>
            <a:ext cx="6772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Lisible par beaucoup de périphériques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Réduction des coûts (pas de matériel onéreux)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Utilisation future lors du livrable 4 (</a:t>
            </a:r>
            <a:r>
              <a:rPr lang="fr-FR" dirty="0" err="1" smtClean="0"/>
              <a:t>Android</a:t>
            </a:r>
            <a:r>
              <a:rPr lang="fr-FR" dirty="0" smtClean="0"/>
              <a:t>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60236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B818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Spécifications Livrable 2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305928"/>
            <a:ext cx="8229600" cy="4139296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Java SE</a:t>
            </a:r>
          </a:p>
          <a:p>
            <a:pPr marL="0" indent="0">
              <a:buNone/>
            </a:pPr>
            <a:endParaRPr lang="fr-FR" dirty="0" smtClean="0">
              <a:latin typeface="Kozuka Gothic Pr6N L" pitchFamily="34" charset="-128"/>
              <a:ea typeface="Kozuka Gothic Pr6N L" pitchFamily="34" charset="-128"/>
            </a:endParaRPr>
          </a:p>
          <a:p>
            <a:pPr marL="0" indent="0">
              <a:buNone/>
            </a:pPr>
            <a:endParaRPr lang="fr-FR" dirty="0" smtClean="0">
              <a:latin typeface="Kozuka Gothic Pr6N L" pitchFamily="34" charset="-128"/>
              <a:ea typeface="Kozuka Gothic Pr6N L" pitchFamily="34" charset="-128"/>
            </a:endParaRPr>
          </a:p>
          <a:p>
            <a:pPr marL="0" indent="0">
              <a:buNone/>
            </a:pP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Swing</a:t>
            </a:r>
          </a:p>
          <a:p>
            <a:pPr marL="0" indent="0">
              <a:buNone/>
            </a:pP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  <a:p>
            <a:r>
              <a:rPr lang="fr-FR" dirty="0" err="1" smtClean="0">
                <a:latin typeface="Kozuka Gothic Pr6N L" pitchFamily="34" charset="-128"/>
                <a:ea typeface="Kozuka Gothic Pr6N L" pitchFamily="34" charset="-128"/>
              </a:rPr>
              <a:t>Hibernate</a:t>
            </a:r>
            <a:endParaRPr lang="fr-FR" dirty="0" smtClean="0">
              <a:latin typeface="Kozuka Gothic Pr6N L" pitchFamily="34" charset="-128"/>
              <a:ea typeface="Kozuka Gothic Pr6N L" pitchFamily="34" charset="-128"/>
            </a:endParaRPr>
          </a:p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916832"/>
            <a:ext cx="3707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Licence libre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IDE gratuit (</a:t>
            </a:r>
            <a:r>
              <a:rPr lang="fr-FR" dirty="0" err="1" smtClean="0"/>
              <a:t>Netbeans</a:t>
            </a:r>
            <a:r>
              <a:rPr lang="fr-FR" dirty="0" smtClean="0"/>
              <a:t>)</a:t>
            </a:r>
            <a:r>
              <a:rPr lang="fr-FR" dirty="0" smtClean="0"/>
              <a:t>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Langage multiplateforme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Robuste et sûr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err="1" smtClean="0"/>
              <a:t>Multi-taches</a:t>
            </a:r>
            <a:r>
              <a:rPr lang="fr-FR" dirty="0" smtClean="0"/>
              <a:t> et dynamique</a:t>
            </a:r>
            <a:endParaRPr lang="fr-FR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01980" y="4150821"/>
            <a:ext cx="79625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Bibliothèque graphique connue et approuvée </a:t>
            </a:r>
          </a:p>
          <a:p>
            <a:r>
              <a:rPr lang="fr-FR" dirty="0"/>
              <a:t>	</a:t>
            </a:r>
            <a:r>
              <a:rPr lang="fr-FR" dirty="0" smtClean="0"/>
              <a:t>(appuyé par un plugin </a:t>
            </a:r>
            <a:r>
              <a:rPr lang="fr-FR" smtClean="0"/>
              <a:t>Netbeans</a:t>
            </a:r>
            <a:r>
              <a:rPr lang="fr-FR" dirty="0" smtClean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1980" y="5517232"/>
            <a:ext cx="7962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Liaison avec la base de données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Framework open source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Gestion du mode déconnecté</a:t>
            </a:r>
          </a:p>
        </p:txBody>
      </p:sp>
    </p:spTree>
    <p:extLst>
      <p:ext uri="{BB962C8B-B14F-4D97-AF65-F5344CB8AC3E}">
        <p14:creationId xmlns:p14="http://schemas.microsoft.com/office/powerpoint/2010/main" val="2259464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B818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Base de données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latin typeface="Kozuka Gothic Pr6N L" pitchFamily="34" charset="-128"/>
                <a:ea typeface="Kozuka Gothic Pr6N L" pitchFamily="34" charset="-128"/>
              </a:rPr>
              <a:t>Postgres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3608" y="2276872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Multiplateforme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Open source</a:t>
            </a:r>
            <a:endParaRPr lang="fr-FR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Suite logicielle fournie intéressante pour la réplication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Simplification des requêtes grâce aux vues et fonctions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28076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B818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Architecture Livrable 1 &amp; 2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pic>
        <p:nvPicPr>
          <p:cNvPr id="4" name="Espace réservé du contenu 3" descr="C:\Users\lavie\Desktop\MVC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2358" y="1600200"/>
            <a:ext cx="61392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3780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810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Modélisation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047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Au menu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7848872" cy="5314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latin typeface="Kozuka Gothic Pr6N L" pitchFamily="34" charset="-128"/>
                <a:ea typeface="Kozuka Gothic Pr6N L" pitchFamily="34" charset="-128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latin typeface="Kozuka Gothic Pr6N L" pitchFamily="34" charset="-128"/>
                <a:ea typeface="Kozuka Gothic Pr6N L" pitchFamily="34" charset="-128"/>
              </a:rPr>
              <a:t>Contexte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latin typeface="Kozuka Gothic Pr6N L" pitchFamily="34" charset="-128"/>
                <a:ea typeface="Kozuka Gothic Pr6N L" pitchFamily="34" charset="-128"/>
              </a:rPr>
              <a:t>Objectifs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latin typeface="Kozuka Gothic Pr6N L" pitchFamily="34" charset="-128"/>
                <a:ea typeface="Kozuka Gothic Pr6N L" pitchFamily="34" charset="-128"/>
              </a:rPr>
              <a:t>Cibles &amp; contraintes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latin typeface="Kozuka Gothic Pr6N L" pitchFamily="34" charset="-128"/>
                <a:ea typeface="Kozuka Gothic Pr6N L" pitchFamily="34" charset="-128"/>
              </a:rPr>
              <a:t>Eléments de pilotage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latin typeface="Kozuka Gothic Pr6N L" pitchFamily="34" charset="-128"/>
                <a:ea typeface="Kozuka Gothic Pr6N L" pitchFamily="34" charset="-128"/>
              </a:rPr>
              <a:t>Méthodes &amp; Organisation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latin typeface="Kozuka Gothic Pr6N L" pitchFamily="34" charset="-128"/>
                <a:ea typeface="Kozuka Gothic Pr6N L" pitchFamily="34" charset="-128"/>
              </a:rPr>
              <a:t>Budget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latin typeface="Kozuka Gothic Pr6N L" pitchFamily="34" charset="-128"/>
                <a:ea typeface="Kozuka Gothic Pr6N L" pitchFamily="34" charset="-128"/>
              </a:rPr>
              <a:t>Spécifications des livrables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latin typeface="Kozuka Gothic Pr6N L" pitchFamily="34" charset="-128"/>
                <a:ea typeface="Kozuka Gothic Pr6N L" pitchFamily="34" charset="-128"/>
              </a:rPr>
              <a:t>Base de données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latin typeface="Kozuka Gothic Pr6N L" pitchFamily="34" charset="-128"/>
                <a:ea typeface="Kozuka Gothic Pr6N L" pitchFamily="34" charset="-128"/>
              </a:rPr>
              <a:t>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latin typeface="Kozuka Gothic Pr6N L" pitchFamily="34" charset="-128"/>
                <a:ea typeface="Kozuka Gothic Pr6N L" pitchFamily="34" charset="-128"/>
              </a:rPr>
              <a:t>Gestion des droits utilisateurs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latin typeface="Kozuka Gothic Pr6N L" pitchFamily="34" charset="-128"/>
                <a:ea typeface="Kozuka Gothic Pr6N L" pitchFamily="34" charset="-128"/>
              </a:rPr>
              <a:t>Démo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latin typeface="Kozuka Gothic Pr6N L" pitchFamily="34" charset="-128"/>
                <a:ea typeface="Kozuka Gothic Pr6N L" pitchFamily="34" charset="-128"/>
              </a:rPr>
              <a:t>Retours d’expérience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latin typeface="Kozuka Gothic Pr6N L" pitchFamily="34" charset="-128"/>
                <a:ea typeface="Kozuka Gothic Pr6N L" pitchFamily="34" charset="-128"/>
              </a:rPr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 smtClean="0">
              <a:latin typeface="Kozuka Gothic Pr6N L" pitchFamily="34" charset="-128"/>
              <a:ea typeface="Kozuka Gothic Pr6N L" pitchFamily="34" charset="-128"/>
            </a:endParaRPr>
          </a:p>
          <a:p>
            <a:pPr marL="457200" indent="-457200">
              <a:buFont typeface="+mj-lt"/>
              <a:buAutoNum type="arabicPeriod"/>
            </a:pPr>
            <a:endParaRPr lang="fr-FR" sz="2000" dirty="0" smtClean="0">
              <a:latin typeface="Kozuka Gothic Pr6N L" pitchFamily="34" charset="-128"/>
              <a:ea typeface="Kozuka Gothic Pr6N L" pitchFamily="34" charset="-128"/>
            </a:endParaRPr>
          </a:p>
          <a:p>
            <a:endParaRPr lang="fr-FR" dirty="0" smtClean="0">
              <a:latin typeface="Kozuka Gothic Pr6N L" pitchFamily="34" charset="-128"/>
              <a:ea typeface="Kozuka Gothic Pr6N L" pitchFamily="34" charset="-128"/>
            </a:endParaRPr>
          </a:p>
          <a:p>
            <a:endParaRPr lang="fr-FR" dirty="0" smtClean="0">
              <a:latin typeface="Kozuka Gothic Pr6N L" pitchFamily="34" charset="-128"/>
              <a:ea typeface="Kozuka Gothic Pr6N L" pitchFamily="34" charset="-128"/>
            </a:endParaRPr>
          </a:p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5292080" y="1556792"/>
            <a:ext cx="3394720" cy="211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>
              <a:latin typeface="Kozuka Gothic Pr6N L" pitchFamily="34" charset="-128"/>
              <a:ea typeface="Kozuka Gothic Pr6N L" pitchFamily="34" charset="-128"/>
            </a:endParaRPr>
          </a:p>
          <a:p>
            <a:endParaRPr lang="fr-FR" dirty="0" smtClean="0">
              <a:latin typeface="Kozuka Gothic Pr6N L" pitchFamily="34" charset="-128"/>
              <a:ea typeface="Kozuka Gothic Pr6N L" pitchFamily="34" charset="-128"/>
            </a:endParaRPr>
          </a:p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5296851" y="3861048"/>
            <a:ext cx="4032448" cy="184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>
              <a:latin typeface="Kozuka Gothic Pr6N L" pitchFamily="34" charset="-128"/>
              <a:ea typeface="Kozuka Gothic Pr6N L" pitchFamily="34" charset="-128"/>
            </a:endParaRPr>
          </a:p>
          <a:p>
            <a:endParaRPr lang="fr-FR" dirty="0" smtClean="0">
              <a:latin typeface="Kozuka Gothic Pr6N L" pitchFamily="34" charset="-128"/>
              <a:ea typeface="Kozuka Gothic Pr6N L" pitchFamily="34" charset="-128"/>
            </a:endParaRPr>
          </a:p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0645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810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Gestion des droits utilisateurs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0121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La démo !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3510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Retour d’</a:t>
            </a:r>
            <a:r>
              <a:rPr lang="fr-FR" dirty="0" err="1" smtClean="0">
                <a:latin typeface="Kozuka Gothic Pr6N L" pitchFamily="34" charset="-128"/>
                <a:ea typeface="Kozuka Gothic Pr6N L" pitchFamily="34" charset="-128"/>
              </a:rPr>
              <a:t>experience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4055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Conclusion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5368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Des questions ?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315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Introduction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791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Contexte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274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Objectifs du projet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853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Objectifs du livrable 1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889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Objectifs du livrable 2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463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Cible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293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Contrainte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23230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</TotalTime>
  <Words>218</Words>
  <Application>Microsoft Office PowerPoint</Application>
  <PresentationFormat>Affichage à l'écran (4:3)</PresentationFormat>
  <Paragraphs>88</Paragraphs>
  <Slides>24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Thème Office</vt:lpstr>
      <vt:lpstr>Projet Plast’Prod Livrables 1 &amp; 2</vt:lpstr>
      <vt:lpstr>Au menu</vt:lpstr>
      <vt:lpstr>Introduction</vt:lpstr>
      <vt:lpstr>Contexte</vt:lpstr>
      <vt:lpstr>Objectifs du projet</vt:lpstr>
      <vt:lpstr>Objectifs du livrable 1</vt:lpstr>
      <vt:lpstr>Objectifs du livrable 2</vt:lpstr>
      <vt:lpstr>Cible</vt:lpstr>
      <vt:lpstr>Contrainte</vt:lpstr>
      <vt:lpstr>Eléments de pilotage</vt:lpstr>
      <vt:lpstr>Méthode</vt:lpstr>
      <vt:lpstr>Organisation</vt:lpstr>
      <vt:lpstr>Budget</vt:lpstr>
      <vt:lpstr>…</vt:lpstr>
      <vt:lpstr>Spécifications Livrable 1</vt:lpstr>
      <vt:lpstr>Spécifications Livrable 2</vt:lpstr>
      <vt:lpstr>Base de données</vt:lpstr>
      <vt:lpstr>Architecture Livrable 1 &amp; 2</vt:lpstr>
      <vt:lpstr>Modélisation</vt:lpstr>
      <vt:lpstr>Gestion des droits utilisateurs</vt:lpstr>
      <vt:lpstr>La démo !</vt:lpstr>
      <vt:lpstr>Retour d’experience</vt:lpstr>
      <vt:lpstr>Conclusion</vt:lpstr>
      <vt:lpstr>Des 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Plast’Prod Livrables 1 &amp; 2</dc:title>
  <dc:creator>Pc</dc:creator>
  <cp:lastModifiedBy>Pc</cp:lastModifiedBy>
  <cp:revision>13</cp:revision>
  <dcterms:created xsi:type="dcterms:W3CDTF">2012-11-07T14:21:15Z</dcterms:created>
  <dcterms:modified xsi:type="dcterms:W3CDTF">2012-11-08T11:36:36Z</dcterms:modified>
</cp:coreProperties>
</file>