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9"/>
  </p:notesMasterIdLst>
  <p:sldIdLst>
    <p:sldId id="265" r:id="rId2"/>
    <p:sldId id="259" r:id="rId3"/>
    <p:sldId id="262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AD"/>
    <a:srgbClr val="F1D4B5"/>
    <a:srgbClr val="FF0000"/>
    <a:srgbClr val="CC0000"/>
    <a:srgbClr val="F0F0F0"/>
    <a:srgbClr val="EEEEEE"/>
    <a:srgbClr val="FBFBFB"/>
    <a:srgbClr val="DCB588"/>
    <a:srgbClr val="FEF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326" autoAdjust="0"/>
  </p:normalViewPr>
  <p:slideViewPr>
    <p:cSldViewPr snapToGrid="0">
      <p:cViewPr varScale="1">
        <p:scale>
          <a:sx n="80" d="100"/>
          <a:sy n="80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21EE-64D9-4FB8-A02C-362FA67433C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28F20-7B00-4F60-B858-C1A81817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28F20-7B00-4F60-B858-C1A818170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28F20-7B00-4F60-B858-C1A818170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071C-38F7-43B6-9D26-B5F932C6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BD79-4A2F-48DB-A6B5-B965F0DCD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52E2-5D10-4C84-8D48-DED503D5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30EF-A762-4D3D-A452-FED5AE1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79BD-EAC4-4F69-A36C-A120D4CA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6917-7E86-422A-8B59-B28A0A4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44FF9-2EB5-4F74-A00E-36E477FC9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783E-F478-44C6-8C08-E2EFB510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FAFA-9D15-4E5F-AE6B-6648456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0C13-D72B-4A47-B2E4-57EA9EF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2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F3D53-0150-493D-A6BE-B5CB2C97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CDDF7-93E7-46C4-BD1C-B5793AFB0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E90A-67C5-4774-AB2E-7B1E227C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08D5-0C9A-4E35-9F49-BFE28BD3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6D6C-9747-4FF5-9B1B-E14C450A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B33B-1E54-4FC1-B8F6-60FCF0C9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42-71E8-41E2-9153-B5247243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64FC-784B-4464-826F-16C6295D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B804-34EF-4AEB-AA5B-B620F52D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C9DC-BF8A-4CE9-A3E4-65483939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1F0A-0B95-42ED-938C-2286B970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A854-0473-4B0A-87CB-0084F70A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2756-C76B-4BB4-83A5-C60299C1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606E-43DA-448E-92B4-9A02685B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7D59-BF47-4087-BD71-DCD6D5D0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FDEC-EC41-4549-A5EB-04F42639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669B-88C5-4C89-AFFF-B198E8D15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741B-84B4-41FF-A99C-0A505C27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40EB-56D1-4D68-AFFA-33437C9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7084-1E88-4A69-8B78-8DCCC160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0418-FF06-4416-AFD1-D3AD9DDF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E5F-7E5A-4965-8F99-61D15CA4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DB430-7080-4A59-8DFE-FBAC9003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408E3-E498-472E-A432-F1EA7FB8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FFB68-D095-416B-86BF-C9DEAE7ED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9A82-CA2A-4FED-8955-C382A797C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775CC-3F44-4A21-B542-1309B7E8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FF388-235A-41DE-BC0C-B1484829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09C30-D2B2-41AE-9544-82DE0CAE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08E5-33A9-4C57-A5E5-7CC74B3A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EE5E7-2F94-44B9-B7ED-D57DAF86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F8BB0-F7CA-403A-9CC6-4F6DF69B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8BCA2-7C4E-49B8-92C1-3AF62D9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2D515-EF57-426F-AA36-FD91F60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A4D41-92BA-4C64-8B65-53289FA4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357E-2060-4181-86E0-FE69C28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C52-B081-429A-B0F2-516F56E1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C488-27B6-46D3-A8E6-4757439D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8B785-76AA-4402-ADAB-FAF9FFBF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84C18-8C4F-42AB-BBDD-C807C258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91FB-398E-4402-9400-B487B657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5205-4EFB-4642-9C7E-4F41E76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32DB-4557-4915-96EC-ADDF279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B2831-D396-4379-8A77-F152D552D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536FC-65ED-4385-B9FA-9B374B68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52EA5-6D10-48CB-9891-F2EE844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B0E91-FEC1-4554-8EB3-A640BF1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999D-B1ED-4A5C-A646-080B1D27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7AE22-1D5B-41D4-A594-E3AE5C9B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23B07-E637-43A5-B854-66D57756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B106-D521-4848-9D3E-A4E27B4A1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BC4B-2C55-40A7-A38B-8D2654D8733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BE11-D901-46C9-922E-F9585084C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5690-4034-4619-BAD6-1C7F840B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A5FCDDE7-F1B8-4A44-8EE0-2BC65F1B1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14717" r="85032" b="10043"/>
          <a:stretch/>
        </p:blipFill>
        <p:spPr>
          <a:xfrm>
            <a:off x="3888441" y="3202335"/>
            <a:ext cx="485406" cy="457827"/>
          </a:xfrm>
          <a:prstGeom prst="rect">
            <a:avLst/>
          </a:prstGeom>
          <a:ln>
            <a:noFill/>
          </a:ln>
          <a:effectLst>
            <a:glow>
              <a:schemeClr val="accent4">
                <a:lumMod val="40000"/>
                <a:lumOff val="60000"/>
                <a:alpha val="40000"/>
              </a:schemeClr>
            </a:glow>
            <a:softEdge rad="0"/>
          </a:effec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ADE09A7-E0CF-415E-8DD7-D34B764D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4" t="9956" r="38981" b="13674"/>
          <a:stretch/>
        </p:blipFill>
        <p:spPr>
          <a:xfrm>
            <a:off x="5847571" y="3192649"/>
            <a:ext cx="488345" cy="467514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4A1A451-4F28-4A16-B651-C86E0E7BF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7" t="10214" r="22768" b="10013"/>
          <a:stretch/>
        </p:blipFill>
        <p:spPr>
          <a:xfrm>
            <a:off x="6488139" y="3183147"/>
            <a:ext cx="477017" cy="47701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4DB1AA-A37A-440E-8A7B-F92E0CBB2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192" r="72353" b="9567"/>
          <a:stretch/>
        </p:blipFill>
        <p:spPr>
          <a:xfrm>
            <a:off x="4520363" y="3202337"/>
            <a:ext cx="485405" cy="45782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A197C9-60D2-4346-A9A6-ACF4D76C8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t="10746" r="55059" b="12883"/>
          <a:stretch/>
        </p:blipFill>
        <p:spPr>
          <a:xfrm>
            <a:off x="5164976" y="3202337"/>
            <a:ext cx="528467" cy="457826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212FACB-1B95-4DC8-8099-D82680AE3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3" t="5641" r="4184" b="16182"/>
          <a:stretch/>
        </p:blipFill>
        <p:spPr>
          <a:xfrm>
            <a:off x="7128707" y="3195075"/>
            <a:ext cx="531529" cy="465088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E55A91-2DE3-4571-88FB-D8999E962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63" y="3197836"/>
            <a:ext cx="512917" cy="4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559127" y="-3360173"/>
            <a:ext cx="18887589" cy="15435218"/>
            <a:chOff x="-3559127" y="-3360173"/>
            <a:chExt cx="18887589" cy="1543521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9CADD07-A478-4F1B-8729-A0A75BA97CD5}"/>
              </a:ext>
            </a:extLst>
          </p:cNvPr>
          <p:cNvSpPr/>
          <p:nvPr/>
        </p:nvSpPr>
        <p:spPr>
          <a:xfrm>
            <a:off x="3309257" y="1367246"/>
            <a:ext cx="4639267" cy="267121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4EAE88-5724-452B-BE95-DAE1F210C6A9}"/>
              </a:ext>
            </a:extLst>
          </p:cNvPr>
          <p:cNvGrpSpPr/>
          <p:nvPr/>
        </p:nvGrpSpPr>
        <p:grpSpPr>
          <a:xfrm>
            <a:off x="4412857" y="3484679"/>
            <a:ext cx="2436768" cy="289466"/>
            <a:chOff x="5161317" y="3666934"/>
            <a:chExt cx="2436768" cy="2894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FDF09B-AEBC-43D5-BB6C-BCF6C476CDAD}"/>
                </a:ext>
              </a:extLst>
            </p:cNvPr>
            <p:cNvSpPr/>
            <p:nvPr/>
          </p:nvSpPr>
          <p:spPr>
            <a:xfrm>
              <a:off x="6443541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New Game</a:t>
              </a:r>
              <a:endPara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584DF3-4921-43B3-8335-08D78D3E376B}"/>
                </a:ext>
              </a:extLst>
            </p:cNvPr>
            <p:cNvSpPr/>
            <p:nvPr/>
          </p:nvSpPr>
          <p:spPr>
            <a:xfrm>
              <a:off x="5161317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Load Game</a:t>
              </a:r>
            </a:p>
          </p:txBody>
        </p:sp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72" y="2319820"/>
            <a:ext cx="1945469" cy="248937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3425414" y="1536097"/>
            <a:ext cx="4411657" cy="707886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Chess King’s Council</a:t>
            </a:r>
          </a:p>
        </p:txBody>
      </p:sp>
    </p:spTree>
    <p:extLst>
      <p:ext uri="{BB962C8B-B14F-4D97-AF65-F5344CB8AC3E}">
        <p14:creationId xmlns:p14="http://schemas.microsoft.com/office/powerpoint/2010/main" val="28687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559126" y="-3499960"/>
            <a:ext cx="18887589" cy="15435218"/>
            <a:chOff x="-3559127" y="-3360173"/>
            <a:chExt cx="18887589" cy="1543521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A584DF3-4921-43B3-8335-08D78D3E376B}"/>
              </a:ext>
            </a:extLst>
          </p:cNvPr>
          <p:cNvSpPr/>
          <p:nvPr/>
        </p:nvSpPr>
        <p:spPr>
          <a:xfrm>
            <a:off x="8299616" y="392818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Piece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71" y="2686784"/>
            <a:ext cx="3775759" cy="483136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4192202" y="1500557"/>
            <a:ext cx="6745308" cy="1046440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Chess King’s Council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8BE809-D817-4447-A2A9-AB0C711C7841}"/>
              </a:ext>
            </a:extLst>
          </p:cNvPr>
          <p:cNvSpPr/>
          <p:nvPr/>
        </p:nvSpPr>
        <p:spPr>
          <a:xfrm>
            <a:off x="6987584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Game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CB28C-1AF9-47F6-BD32-2BB80832A9CE}"/>
              </a:ext>
            </a:extLst>
          </p:cNvPr>
          <p:cNvSpPr/>
          <p:nvPr/>
        </p:nvSpPr>
        <p:spPr>
          <a:xfrm>
            <a:off x="5675552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Load Game</a:t>
            </a:r>
          </a:p>
        </p:txBody>
      </p:sp>
    </p:spTree>
    <p:extLst>
      <p:ext uri="{BB962C8B-B14F-4D97-AF65-F5344CB8AC3E}">
        <p14:creationId xmlns:p14="http://schemas.microsoft.com/office/powerpoint/2010/main" val="20711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985060C-F6DB-434E-AC57-AD88C22F3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D8CDD53-93CC-4588-9398-AA1381539AB8}"/>
              </a:ext>
            </a:extLst>
          </p:cNvPr>
          <p:cNvGrpSpPr/>
          <p:nvPr/>
        </p:nvGrpSpPr>
        <p:grpSpPr>
          <a:xfrm>
            <a:off x="3711888" y="2659550"/>
            <a:ext cx="4623382" cy="1046440"/>
            <a:chOff x="3711888" y="2659550"/>
            <a:chExt cx="4623382" cy="10464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FA04E4-E905-428F-B2FB-0C958F88F1C4}"/>
                </a:ext>
              </a:extLst>
            </p:cNvPr>
            <p:cNvSpPr txBox="1"/>
            <p:nvPr/>
          </p:nvSpPr>
          <p:spPr>
            <a:xfrm>
              <a:off x="3711888" y="2659550"/>
              <a:ext cx="4623382" cy="1046440"/>
            </a:xfrm>
            <a:prstGeom prst="rect">
              <a:avLst/>
            </a:prstGeom>
            <a:noFill/>
            <a:effectLst>
              <a:glow>
                <a:schemeClr val="accent6">
                  <a:lumMod val="60000"/>
                  <a:lumOff val="40000"/>
                </a:schemeClr>
              </a:glow>
              <a:outerShdw blurRad="50800" dist="50800" dir="5400000" sx="18000" sy="18000" algn="ctr" rotWithShape="0">
                <a:srgbClr val="000000">
                  <a:alpha val="43137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6200" dirty="0">
                  <a:effectLst>
                    <a:glow>
                      <a:schemeClr val="accent6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Garamond" panose="02020404030301010803" pitchFamily="18" charset="0"/>
                </a:rPr>
                <a:t>Coming Soon!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06A1EEC-5706-41F5-BDA4-437235E56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00775" y="2837948"/>
              <a:ext cx="212295" cy="212295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02B84B2-B8D3-4F17-A133-9C3AA782C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25153" y="3304563"/>
              <a:ext cx="176253" cy="176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53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CD9F1E5-36E5-4D17-85BA-F411E0C8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64D9E-324B-4450-A78B-CAA26141C344}"/>
              </a:ext>
            </a:extLst>
          </p:cNvPr>
          <p:cNvSpPr/>
          <p:nvPr/>
        </p:nvSpPr>
        <p:spPr>
          <a:xfrm>
            <a:off x="2723346" y="2726174"/>
            <a:ext cx="557383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Council of Kings</a:t>
            </a:r>
          </a:p>
        </p:txBody>
      </p:sp>
    </p:spTree>
    <p:extLst>
      <p:ext uri="{BB962C8B-B14F-4D97-AF65-F5344CB8AC3E}">
        <p14:creationId xmlns:p14="http://schemas.microsoft.com/office/powerpoint/2010/main" val="428000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9DE8772-340B-49EF-8F0D-FA0D9BF9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291EF-8871-408D-9A60-A947A95D2B28}"/>
              </a:ext>
            </a:extLst>
          </p:cNvPr>
          <p:cNvSpPr/>
          <p:nvPr/>
        </p:nvSpPr>
        <p:spPr>
          <a:xfrm>
            <a:off x="4097466" y="2045315"/>
            <a:ext cx="399706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New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36D17-D69A-4D5B-AC16-FCB68C737855}"/>
              </a:ext>
            </a:extLst>
          </p:cNvPr>
          <p:cNvSpPr/>
          <p:nvPr/>
        </p:nvSpPr>
        <p:spPr>
          <a:xfrm>
            <a:off x="5675552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rgbClr val="FDE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1D4B5"/>
                </a:solidFill>
              </a:rPr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12804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9DE8772-340B-49EF-8F0D-FA0D9BF9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291EF-8871-408D-9A60-A947A95D2B28}"/>
              </a:ext>
            </a:extLst>
          </p:cNvPr>
          <p:cNvSpPr/>
          <p:nvPr/>
        </p:nvSpPr>
        <p:spPr>
          <a:xfrm>
            <a:off x="4097466" y="2045315"/>
            <a:ext cx="461790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Enter Name:</a:t>
            </a:r>
          </a:p>
        </p:txBody>
      </p:sp>
    </p:spTree>
    <p:extLst>
      <p:ext uri="{BB962C8B-B14F-4D97-AF65-F5344CB8AC3E}">
        <p14:creationId xmlns:p14="http://schemas.microsoft.com/office/powerpoint/2010/main" val="349428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30</Words>
  <Application>Microsoft Office PowerPoint</Application>
  <PresentationFormat>Widescreen</PresentationFormat>
  <Paragraphs>14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Rathbone</dc:creator>
  <cp:lastModifiedBy>Brian Rathbone</cp:lastModifiedBy>
  <cp:revision>44</cp:revision>
  <dcterms:created xsi:type="dcterms:W3CDTF">2020-05-25T16:49:55Z</dcterms:created>
  <dcterms:modified xsi:type="dcterms:W3CDTF">2020-06-07T05:27:48Z</dcterms:modified>
</cp:coreProperties>
</file>