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8"/>
  </p:notesMasterIdLst>
  <p:sldIdLst>
    <p:sldId id="265" r:id="rId2"/>
    <p:sldId id="259" r:id="rId3"/>
    <p:sldId id="261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F0F0F0"/>
    <a:srgbClr val="EEEEEE"/>
    <a:srgbClr val="FBFBFB"/>
    <a:srgbClr val="DCB588"/>
    <a:srgbClr val="F1D4B5"/>
    <a:srgbClr val="FEF6DE"/>
    <a:srgbClr val="FDE8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3326" autoAdjust="0"/>
  </p:normalViewPr>
  <p:slideViewPr>
    <p:cSldViewPr snapToGrid="0">
      <p:cViewPr>
        <p:scale>
          <a:sx n="66" d="100"/>
          <a:sy n="66" d="100"/>
        </p:scale>
        <p:origin x="38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821EE-64D9-4FB8-A02C-362FA67433CA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28F20-7B00-4F60-B858-C1A818170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9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28F20-7B00-4F60-B858-C1A8181706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1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28F20-7B00-4F60-B858-C1A8181706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6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28F20-7B00-4F60-B858-C1A8181706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2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071C-38F7-43B6-9D26-B5F932C69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FBD79-4A2F-48DB-A6B5-B965F0DCD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52E2-5D10-4C84-8D48-DED503D5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F30EF-A762-4D3D-A452-FED5AE11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79BD-EAC4-4F69-A36C-A120D4CA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8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6917-7E86-422A-8B59-B28A0A40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44FF9-2EB5-4F74-A00E-36E477FC9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F783E-F478-44C6-8C08-E2EFB510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FAFA-9D15-4E5F-AE6B-6648456F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0C13-D72B-4A47-B2E4-57EA9EF8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2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F3D53-0150-493D-A6BE-B5CB2C97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CDDF7-93E7-46C4-BD1C-B5793AFB0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2E90A-67C5-4774-AB2E-7B1E227C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08D5-0C9A-4E35-9F49-BFE28BD3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6D6C-9747-4FF5-9B1B-E14C450A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7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B33B-1E54-4FC1-B8F6-60FCF0C9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342-71E8-41E2-9153-B5247243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764FC-784B-4464-826F-16C6295D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B804-34EF-4AEB-AA5B-B620F52D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5C9DC-BF8A-4CE9-A3E4-65483939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6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1F0A-0B95-42ED-938C-2286B970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A854-0473-4B0A-87CB-0084F70A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2756-C76B-4BB4-83A5-C60299C1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606E-43DA-448E-92B4-9A02685B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7D59-BF47-4087-BD71-DCD6D5D0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7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FDEC-EC41-4549-A5EB-04F42639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669B-88C5-4C89-AFFF-B198E8D15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B741B-84B4-41FF-A99C-0A505C27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D40EB-56D1-4D68-AFFA-33437C9D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47084-1E88-4A69-8B78-8DCCC160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0418-FF06-4416-AFD1-D3AD9DDF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AE5F-7E5A-4965-8F99-61D15CA4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DB430-7080-4A59-8DFE-FBAC90033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408E3-E498-472E-A432-F1EA7FB84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FFB68-D095-416B-86BF-C9DEAE7ED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C9A82-CA2A-4FED-8955-C382A797C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775CC-3F44-4A21-B542-1309B7E8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FF388-235A-41DE-BC0C-B1484829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09C30-D2B2-41AE-9544-82DE0CAE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08E5-33A9-4C57-A5E5-7CC74B3A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EE5E7-2F94-44B9-B7ED-D57DAF86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F8BB0-F7CA-403A-9CC6-4F6DF69B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8BCA2-7C4E-49B8-92C1-3AF62D9A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2D515-EF57-426F-AA36-FD91F60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CA4D41-92BA-4C64-8B65-53289FA4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1357E-2060-4181-86E0-FE69C286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1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3C52-B081-429A-B0F2-516F56E1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C488-27B6-46D3-A8E6-4757439D7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8B785-76AA-4402-ADAB-FAF9FFBF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84C18-8C4F-42AB-BBDD-C807C258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F91FB-398E-4402-9400-B487B657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25205-4EFB-4642-9C7E-4F41E761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32DB-4557-4915-96EC-ADDF2795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B2831-D396-4379-8A77-F152D552D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536FC-65ED-4385-B9FA-9B374B680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52EA5-6D10-48CB-9891-F2EE844C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BC4B-2C55-40A7-A38B-8D2654D8733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B0E91-FEC1-4554-8EB3-A640BF1A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6999D-B1ED-4A5C-A646-080B1D27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2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7AE22-1D5B-41D4-A594-E3AE5C9B1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23B07-E637-43A5-B854-66D57756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B106-D521-4848-9D3E-A4E27B4A1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BC4B-2C55-40A7-A38B-8D2654D8733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BE11-D901-46C9-922E-F9585084C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5690-4034-4619-BAD6-1C7F840BF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85FAD-26DF-47DB-A1F9-EFA36DF5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8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A5FCDDE7-F1B8-4A44-8EE0-2BC65F1B12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3" t="14717" r="85032" b="10043"/>
          <a:stretch/>
        </p:blipFill>
        <p:spPr>
          <a:xfrm>
            <a:off x="3888441" y="3202335"/>
            <a:ext cx="485406" cy="457827"/>
          </a:xfrm>
          <a:prstGeom prst="rect">
            <a:avLst/>
          </a:prstGeom>
          <a:ln>
            <a:noFill/>
          </a:ln>
          <a:effectLst>
            <a:glow>
              <a:schemeClr val="accent4">
                <a:lumMod val="40000"/>
                <a:lumOff val="60000"/>
                <a:alpha val="40000"/>
              </a:schemeClr>
            </a:glow>
            <a:softEdge rad="0"/>
          </a:effec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CADE09A7-E0CF-415E-8DD7-D34B764D5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4" t="9956" r="38981" b="13674"/>
          <a:stretch/>
        </p:blipFill>
        <p:spPr>
          <a:xfrm>
            <a:off x="5847571" y="3192649"/>
            <a:ext cx="488345" cy="467514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4A1A451-4F28-4A16-B651-C86E0E7BF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27" t="10214" r="22768" b="10013"/>
          <a:stretch/>
        </p:blipFill>
        <p:spPr>
          <a:xfrm>
            <a:off x="6488139" y="3183147"/>
            <a:ext cx="477017" cy="477016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4DB1AA-A37A-440E-8A7B-F92E0CBB2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3" t="15192" r="72353" b="9567"/>
          <a:stretch/>
        </p:blipFill>
        <p:spPr>
          <a:xfrm>
            <a:off x="4520363" y="3202337"/>
            <a:ext cx="485405" cy="45782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DA197C9-60D2-4346-A9A6-ACF4D76C8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85" t="10746" r="55059" b="12883"/>
          <a:stretch/>
        </p:blipFill>
        <p:spPr>
          <a:xfrm>
            <a:off x="5164976" y="3202337"/>
            <a:ext cx="528467" cy="457826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212FACB-1B95-4DC8-8099-D82680AE3D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83" t="5641" r="4184" b="16182"/>
          <a:stretch/>
        </p:blipFill>
        <p:spPr>
          <a:xfrm>
            <a:off x="7128707" y="3195075"/>
            <a:ext cx="531529" cy="465088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E55A91-2DE3-4571-88FB-D8999E962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063" y="3197836"/>
            <a:ext cx="512917" cy="4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3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1E7D1D-2D97-47BC-88F0-7B1D945961B0}"/>
              </a:ext>
            </a:extLst>
          </p:cNvPr>
          <p:cNvSpPr/>
          <p:nvPr/>
        </p:nvSpPr>
        <p:spPr>
          <a:xfrm>
            <a:off x="-3559126" y="-3360173"/>
            <a:ext cx="18887587" cy="15435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A80484-FE3D-4011-8235-1B63DDD63550}"/>
              </a:ext>
            </a:extLst>
          </p:cNvPr>
          <p:cNvGrpSpPr/>
          <p:nvPr/>
        </p:nvGrpSpPr>
        <p:grpSpPr>
          <a:xfrm>
            <a:off x="-3559127" y="-3360173"/>
            <a:ext cx="18887589" cy="15435218"/>
            <a:chOff x="-3559127" y="-3360173"/>
            <a:chExt cx="18887589" cy="15435218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pic>
          <p:nvPicPr>
            <p:cNvPr id="2" name="Picture 1" descr="A close up of a logo&#10;&#10;Description automatically generated">
              <a:extLst>
                <a:ext uri="{FF2B5EF4-FFF2-40B4-BE49-F238E27FC236}">
                  <a16:creationId xmlns:a16="http://schemas.microsoft.com/office/drawing/2014/main" id="{98506FB0-0BB5-4CA5-93B1-40D4A702A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-3360173"/>
              <a:ext cx="7717609" cy="7717609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FF27EC71-E7EA-467E-BF01-EB1EB4B7C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4357436"/>
              <a:ext cx="7717609" cy="7717609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1EB9BFBF-ADED-4937-8278-4595780C7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-3360173"/>
              <a:ext cx="5784535" cy="7717609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52A591B2-B32C-4B38-BCB1-06908A55B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4357436"/>
              <a:ext cx="5784535" cy="771760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405C8781-2DEC-411A-8770-F95CACB43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8" y="4357436"/>
              <a:ext cx="5385444" cy="7717609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4E75D59B-5BD8-4146-B222-E6C63B94F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6" y="-3360173"/>
              <a:ext cx="5385445" cy="7717609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9CADD07-A478-4F1B-8729-A0A75BA97CD5}"/>
              </a:ext>
            </a:extLst>
          </p:cNvPr>
          <p:cNvSpPr/>
          <p:nvPr/>
        </p:nvSpPr>
        <p:spPr>
          <a:xfrm>
            <a:off x="3309257" y="1367246"/>
            <a:ext cx="4639267" cy="267121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4EAE88-5724-452B-BE95-DAE1F210C6A9}"/>
              </a:ext>
            </a:extLst>
          </p:cNvPr>
          <p:cNvGrpSpPr/>
          <p:nvPr/>
        </p:nvGrpSpPr>
        <p:grpSpPr>
          <a:xfrm>
            <a:off x="4412857" y="3484679"/>
            <a:ext cx="2436768" cy="289466"/>
            <a:chOff x="5161317" y="3666934"/>
            <a:chExt cx="2436768" cy="2894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FDF09B-AEBC-43D5-BB6C-BCF6C476CDAD}"/>
                </a:ext>
              </a:extLst>
            </p:cNvPr>
            <p:cNvSpPr/>
            <p:nvPr/>
          </p:nvSpPr>
          <p:spPr>
            <a:xfrm>
              <a:off x="6443541" y="3666934"/>
              <a:ext cx="1154544" cy="2894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New Game</a:t>
              </a:r>
              <a:endPara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584DF3-4921-43B3-8335-08D78D3E376B}"/>
                </a:ext>
              </a:extLst>
            </p:cNvPr>
            <p:cNvSpPr/>
            <p:nvPr/>
          </p:nvSpPr>
          <p:spPr>
            <a:xfrm>
              <a:off x="5161317" y="3666934"/>
              <a:ext cx="1154544" cy="2894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Load Game</a:t>
              </a:r>
            </a:p>
          </p:txBody>
        </p:sp>
      </p:grp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335510A-7C59-41FD-AB1F-FDA9C8CA6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72" y="2319820"/>
            <a:ext cx="1945469" cy="248937"/>
          </a:xfrm>
          <a:prstGeom prst="rect">
            <a:avLst/>
          </a:prstGeom>
          <a:effectLst>
            <a:glow>
              <a:schemeClr val="accent6">
                <a:lumMod val="60000"/>
                <a:lumOff val="4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A04E4-E905-428F-B2FB-0C958F88F1C4}"/>
              </a:ext>
            </a:extLst>
          </p:cNvPr>
          <p:cNvSpPr txBox="1"/>
          <p:nvPr/>
        </p:nvSpPr>
        <p:spPr>
          <a:xfrm>
            <a:off x="3425414" y="1536097"/>
            <a:ext cx="4411657" cy="707886"/>
          </a:xfrm>
          <a:prstGeom prst="rect">
            <a:avLst/>
          </a:prstGeom>
          <a:noFill/>
          <a:effectLst>
            <a:glow>
              <a:schemeClr val="accent6">
                <a:lumMod val="60000"/>
                <a:lumOff val="40000"/>
              </a:schemeClr>
            </a:glow>
            <a:outerShdw blurRad="50800" dist="50800" dir="5400000" sx="18000" sy="18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</a:rPr>
              <a:t>Chess King’s Council</a:t>
            </a:r>
          </a:p>
        </p:txBody>
      </p:sp>
    </p:spTree>
    <p:extLst>
      <p:ext uri="{BB962C8B-B14F-4D97-AF65-F5344CB8AC3E}">
        <p14:creationId xmlns:p14="http://schemas.microsoft.com/office/powerpoint/2010/main" val="286870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1E7D1D-2D97-47BC-88F0-7B1D945961B0}"/>
              </a:ext>
            </a:extLst>
          </p:cNvPr>
          <p:cNvSpPr/>
          <p:nvPr/>
        </p:nvSpPr>
        <p:spPr>
          <a:xfrm>
            <a:off x="-3559126" y="-3360173"/>
            <a:ext cx="18887587" cy="15435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A80484-FE3D-4011-8235-1B63DDD63550}"/>
              </a:ext>
            </a:extLst>
          </p:cNvPr>
          <p:cNvGrpSpPr/>
          <p:nvPr/>
        </p:nvGrpSpPr>
        <p:grpSpPr>
          <a:xfrm>
            <a:off x="-3347795" y="-3360173"/>
            <a:ext cx="18887589" cy="15435218"/>
            <a:chOff x="-3559127" y="-3360173"/>
            <a:chExt cx="18887589" cy="15435218"/>
          </a:xfrm>
        </p:grpSpPr>
        <p:pic>
          <p:nvPicPr>
            <p:cNvPr id="2" name="Picture 1" descr="A close up of a logo&#10;&#10;Description automatically generated">
              <a:extLst>
                <a:ext uri="{FF2B5EF4-FFF2-40B4-BE49-F238E27FC236}">
                  <a16:creationId xmlns:a16="http://schemas.microsoft.com/office/drawing/2014/main" id="{98506FB0-0BB5-4CA5-93B1-40D4A702A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-3360173"/>
              <a:ext cx="7717609" cy="7717609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FF27EC71-E7EA-467E-BF01-EB1EB4B7C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4357436"/>
              <a:ext cx="7717609" cy="7717609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1EB9BFBF-ADED-4937-8278-4595780C7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-3360173"/>
              <a:ext cx="5784535" cy="7717609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52A591B2-B32C-4B38-BCB1-06908A55B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4357436"/>
              <a:ext cx="5784535" cy="771760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405C8781-2DEC-411A-8770-F95CACB43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8" y="4357436"/>
              <a:ext cx="5385444" cy="7717609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4E75D59B-5BD8-4146-B222-E6C63B94F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6" y="-3360173"/>
              <a:ext cx="5385445" cy="7717609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9CADD07-A478-4F1B-8729-A0A75BA97CD5}"/>
              </a:ext>
            </a:extLst>
          </p:cNvPr>
          <p:cNvSpPr/>
          <p:nvPr/>
        </p:nvSpPr>
        <p:spPr>
          <a:xfrm>
            <a:off x="3309257" y="1367246"/>
            <a:ext cx="4639267" cy="2671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4EAE88-5724-452B-BE95-DAE1F210C6A9}"/>
              </a:ext>
            </a:extLst>
          </p:cNvPr>
          <p:cNvGrpSpPr/>
          <p:nvPr/>
        </p:nvGrpSpPr>
        <p:grpSpPr>
          <a:xfrm>
            <a:off x="4412857" y="3484679"/>
            <a:ext cx="2436768" cy="289466"/>
            <a:chOff x="5161317" y="3666934"/>
            <a:chExt cx="2436768" cy="2894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FDF09B-AEBC-43D5-BB6C-BCF6C476CDAD}"/>
                </a:ext>
              </a:extLst>
            </p:cNvPr>
            <p:cNvSpPr/>
            <p:nvPr/>
          </p:nvSpPr>
          <p:spPr>
            <a:xfrm>
              <a:off x="6443541" y="3666934"/>
              <a:ext cx="1154544" cy="2894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New Game</a:t>
              </a:r>
              <a:endPara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584DF3-4921-43B3-8335-08D78D3E376B}"/>
                </a:ext>
              </a:extLst>
            </p:cNvPr>
            <p:cNvSpPr/>
            <p:nvPr/>
          </p:nvSpPr>
          <p:spPr>
            <a:xfrm>
              <a:off x="5161317" y="3666934"/>
              <a:ext cx="1154544" cy="2894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Load Game</a:t>
              </a:r>
            </a:p>
          </p:txBody>
        </p:sp>
      </p:grp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335510A-7C59-41FD-AB1F-FDA9C8CA6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72" y="2319820"/>
            <a:ext cx="1945469" cy="248937"/>
          </a:xfrm>
          <a:prstGeom prst="rect">
            <a:avLst/>
          </a:prstGeom>
          <a:effectLst>
            <a:glow>
              <a:schemeClr val="accent6">
                <a:lumMod val="60000"/>
                <a:lumOff val="4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A04E4-E905-428F-B2FB-0C958F88F1C4}"/>
              </a:ext>
            </a:extLst>
          </p:cNvPr>
          <p:cNvSpPr txBox="1"/>
          <p:nvPr/>
        </p:nvSpPr>
        <p:spPr>
          <a:xfrm>
            <a:off x="3425414" y="1536097"/>
            <a:ext cx="4411657" cy="707886"/>
          </a:xfrm>
          <a:prstGeom prst="rect">
            <a:avLst/>
          </a:prstGeom>
          <a:noFill/>
          <a:effectLst>
            <a:glow>
              <a:schemeClr val="accent6">
                <a:lumMod val="60000"/>
                <a:lumOff val="40000"/>
              </a:schemeClr>
            </a:glow>
            <a:outerShdw blurRad="50800" dist="50800" dir="5400000" sx="18000" sy="18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</a:rPr>
              <a:t>Chess King’s Council</a:t>
            </a:r>
          </a:p>
        </p:txBody>
      </p:sp>
    </p:spTree>
    <p:extLst>
      <p:ext uri="{BB962C8B-B14F-4D97-AF65-F5344CB8AC3E}">
        <p14:creationId xmlns:p14="http://schemas.microsoft.com/office/powerpoint/2010/main" val="91496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1E7D1D-2D97-47BC-88F0-7B1D945961B0}"/>
              </a:ext>
            </a:extLst>
          </p:cNvPr>
          <p:cNvSpPr/>
          <p:nvPr/>
        </p:nvSpPr>
        <p:spPr>
          <a:xfrm>
            <a:off x="-3559126" y="-3360173"/>
            <a:ext cx="18887587" cy="15435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A80484-FE3D-4011-8235-1B63DDD63550}"/>
              </a:ext>
            </a:extLst>
          </p:cNvPr>
          <p:cNvGrpSpPr/>
          <p:nvPr/>
        </p:nvGrpSpPr>
        <p:grpSpPr>
          <a:xfrm>
            <a:off x="-3559127" y="-3360173"/>
            <a:ext cx="18887589" cy="15435218"/>
            <a:chOff x="-3559127" y="-3360173"/>
            <a:chExt cx="18887589" cy="15435218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pic>
          <p:nvPicPr>
            <p:cNvPr id="2" name="Picture 1" descr="A close up of a logo&#10;&#10;Description automatically generated">
              <a:extLst>
                <a:ext uri="{FF2B5EF4-FFF2-40B4-BE49-F238E27FC236}">
                  <a16:creationId xmlns:a16="http://schemas.microsoft.com/office/drawing/2014/main" id="{98506FB0-0BB5-4CA5-93B1-40D4A702A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-3360173"/>
              <a:ext cx="7717609" cy="7717609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FF27EC71-E7EA-467E-BF01-EB1EB4B7C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4357436"/>
              <a:ext cx="7717609" cy="7717609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1EB9BFBF-ADED-4937-8278-4595780C7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-3360173"/>
              <a:ext cx="5784535" cy="7717609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52A591B2-B32C-4B38-BCB1-06908A55B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4357436"/>
              <a:ext cx="5784535" cy="771760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405C8781-2DEC-411A-8770-F95CACB43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8" y="4357436"/>
              <a:ext cx="5385444" cy="7717609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4E75D59B-5BD8-4146-B222-E6C63B94F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6" y="-3360173"/>
              <a:ext cx="5385445" cy="7717609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4EAE88-5724-452B-BE95-DAE1F210C6A9}"/>
              </a:ext>
            </a:extLst>
          </p:cNvPr>
          <p:cNvGrpSpPr/>
          <p:nvPr/>
        </p:nvGrpSpPr>
        <p:grpSpPr>
          <a:xfrm>
            <a:off x="6424895" y="3734203"/>
            <a:ext cx="2436768" cy="289466"/>
            <a:chOff x="5161317" y="3666934"/>
            <a:chExt cx="2436768" cy="2894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FDF09B-AEBC-43D5-BB6C-BCF6C476CDAD}"/>
                </a:ext>
              </a:extLst>
            </p:cNvPr>
            <p:cNvSpPr/>
            <p:nvPr/>
          </p:nvSpPr>
          <p:spPr>
            <a:xfrm>
              <a:off x="6443541" y="3666934"/>
              <a:ext cx="1154544" cy="2894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New Game</a:t>
              </a:r>
              <a:endPara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584DF3-4921-43B3-8335-08D78D3E376B}"/>
                </a:ext>
              </a:extLst>
            </p:cNvPr>
            <p:cNvSpPr/>
            <p:nvPr/>
          </p:nvSpPr>
          <p:spPr>
            <a:xfrm>
              <a:off x="5161317" y="3666934"/>
              <a:ext cx="1154544" cy="2894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Load Game</a:t>
              </a:r>
            </a:p>
          </p:txBody>
        </p:sp>
      </p:grp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335510A-7C59-41FD-AB1F-FDA9C8CA6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45" y="2686784"/>
            <a:ext cx="1945469" cy="248937"/>
          </a:xfrm>
          <a:prstGeom prst="rect">
            <a:avLst/>
          </a:prstGeom>
          <a:effectLst>
            <a:glow>
              <a:schemeClr val="accent6">
                <a:lumMod val="60000"/>
                <a:lumOff val="4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A04E4-E905-428F-B2FB-0C958F88F1C4}"/>
              </a:ext>
            </a:extLst>
          </p:cNvPr>
          <p:cNvSpPr txBox="1"/>
          <p:nvPr/>
        </p:nvSpPr>
        <p:spPr>
          <a:xfrm>
            <a:off x="4087062" y="1609864"/>
            <a:ext cx="6745308" cy="1046440"/>
          </a:xfrm>
          <a:prstGeom prst="rect">
            <a:avLst/>
          </a:prstGeom>
          <a:noFill/>
          <a:effectLst>
            <a:glow>
              <a:schemeClr val="accent6">
                <a:lumMod val="60000"/>
                <a:lumOff val="40000"/>
              </a:schemeClr>
            </a:glow>
            <a:outerShdw blurRad="50800" dist="50800" dir="5400000" sx="18000" sy="18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</a:rPr>
              <a:t>Chess King’s Council</a:t>
            </a:r>
          </a:p>
        </p:txBody>
      </p:sp>
    </p:spTree>
    <p:extLst>
      <p:ext uri="{BB962C8B-B14F-4D97-AF65-F5344CB8AC3E}">
        <p14:creationId xmlns:p14="http://schemas.microsoft.com/office/powerpoint/2010/main" val="424833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1E7D1D-2D97-47BC-88F0-7B1D945961B0}"/>
              </a:ext>
            </a:extLst>
          </p:cNvPr>
          <p:cNvSpPr/>
          <p:nvPr/>
        </p:nvSpPr>
        <p:spPr>
          <a:xfrm>
            <a:off x="-3559126" y="-3360173"/>
            <a:ext cx="18887587" cy="15435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6A80484-FE3D-4011-8235-1B63DDD63550}"/>
              </a:ext>
            </a:extLst>
          </p:cNvPr>
          <p:cNvGrpSpPr/>
          <p:nvPr/>
        </p:nvGrpSpPr>
        <p:grpSpPr>
          <a:xfrm>
            <a:off x="-3559126" y="-3499960"/>
            <a:ext cx="18887589" cy="15435218"/>
            <a:chOff x="-3559127" y="-3360173"/>
            <a:chExt cx="18887589" cy="15435218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pic>
          <p:nvPicPr>
            <p:cNvPr id="2" name="Picture 1" descr="A close up of a logo&#10;&#10;Description automatically generated">
              <a:extLst>
                <a:ext uri="{FF2B5EF4-FFF2-40B4-BE49-F238E27FC236}">
                  <a16:creationId xmlns:a16="http://schemas.microsoft.com/office/drawing/2014/main" id="{98506FB0-0BB5-4CA5-93B1-40D4A702A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-3360173"/>
              <a:ext cx="7717609" cy="7717609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FF27EC71-E7EA-467E-BF01-EB1EB4B7C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408" y="4357436"/>
              <a:ext cx="7717609" cy="7717609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1EB9BFBF-ADED-4937-8278-4595780C7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-3360173"/>
              <a:ext cx="5784535" cy="7717609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52A591B2-B32C-4B38-BCB1-06908A55B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48"/>
            <a:stretch/>
          </p:blipFill>
          <p:spPr>
            <a:xfrm>
              <a:off x="-3559127" y="4357436"/>
              <a:ext cx="5784535" cy="7717609"/>
            </a:xfrm>
            <a:prstGeom prst="rect">
              <a:avLst/>
            </a:prstGeom>
          </p:spPr>
        </p:pic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405C8781-2DEC-411A-8770-F95CACB43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8" y="4357436"/>
              <a:ext cx="5385444" cy="7717609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4E75D59B-5BD8-4146-B222-E6C63B94F3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0218"/>
            <a:stretch/>
          </p:blipFill>
          <p:spPr>
            <a:xfrm>
              <a:off x="9943016" y="-3360173"/>
              <a:ext cx="5385445" cy="7717609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A584DF3-4921-43B3-8335-08D78D3E376B}"/>
              </a:ext>
            </a:extLst>
          </p:cNvPr>
          <p:cNvSpPr/>
          <p:nvPr/>
        </p:nvSpPr>
        <p:spPr>
          <a:xfrm>
            <a:off x="8299616" y="3928183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Create Piece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335510A-7C59-41FD-AB1F-FDA9C8CA6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671" y="2686784"/>
            <a:ext cx="3775759" cy="483136"/>
          </a:xfrm>
          <a:prstGeom prst="rect">
            <a:avLst/>
          </a:prstGeom>
          <a:effectLst>
            <a:glow>
              <a:schemeClr val="accent6">
                <a:lumMod val="60000"/>
                <a:lumOff val="40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A04E4-E905-428F-B2FB-0C958F88F1C4}"/>
              </a:ext>
            </a:extLst>
          </p:cNvPr>
          <p:cNvSpPr txBox="1"/>
          <p:nvPr/>
        </p:nvSpPr>
        <p:spPr>
          <a:xfrm>
            <a:off x="4192202" y="1500557"/>
            <a:ext cx="6745308" cy="1046440"/>
          </a:xfrm>
          <a:prstGeom prst="rect">
            <a:avLst/>
          </a:prstGeom>
          <a:noFill/>
          <a:effectLst>
            <a:glow>
              <a:schemeClr val="accent6">
                <a:lumMod val="60000"/>
                <a:lumOff val="40000"/>
              </a:schemeClr>
            </a:glow>
            <a:outerShdw blurRad="50800" dist="50800" dir="5400000" sx="18000" sy="18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</a:rPr>
              <a:t>Chess King’s Council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8BE809-D817-4447-A2A9-AB0C711C7841}"/>
              </a:ext>
            </a:extLst>
          </p:cNvPr>
          <p:cNvSpPr/>
          <p:nvPr/>
        </p:nvSpPr>
        <p:spPr>
          <a:xfrm>
            <a:off x="6987584" y="3936603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New Game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7CB28C-1AF9-47F6-BD32-2BB80832A9CE}"/>
              </a:ext>
            </a:extLst>
          </p:cNvPr>
          <p:cNvSpPr/>
          <p:nvPr/>
        </p:nvSpPr>
        <p:spPr>
          <a:xfrm>
            <a:off x="5675552" y="3936603"/>
            <a:ext cx="1154544" cy="2894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Load Game</a:t>
            </a:r>
          </a:p>
        </p:txBody>
      </p:sp>
    </p:spTree>
    <p:extLst>
      <p:ext uri="{BB962C8B-B14F-4D97-AF65-F5344CB8AC3E}">
        <p14:creationId xmlns:p14="http://schemas.microsoft.com/office/powerpoint/2010/main" val="207118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985060C-F6DB-434E-AC57-AD88C22F3E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0" t="13605" r="8650" b="41995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FA04E4-E905-428F-B2FB-0C958F88F1C4}"/>
              </a:ext>
            </a:extLst>
          </p:cNvPr>
          <p:cNvSpPr txBox="1"/>
          <p:nvPr/>
        </p:nvSpPr>
        <p:spPr>
          <a:xfrm>
            <a:off x="2689422" y="2759303"/>
            <a:ext cx="6745308" cy="1046440"/>
          </a:xfrm>
          <a:prstGeom prst="rect">
            <a:avLst/>
          </a:prstGeom>
          <a:noFill/>
          <a:effectLst>
            <a:glow>
              <a:schemeClr val="accent6">
                <a:lumMod val="60000"/>
                <a:lumOff val="40000"/>
              </a:schemeClr>
            </a:glow>
            <a:outerShdw blurRad="50800" dist="50800" dir="5400000" sx="18000" sy="18000" algn="ctr" rotWithShape="0">
              <a:srgbClr val="000000">
                <a:alpha val="43137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200" dirty="0">
                <a:effectLst>
                  <a:glow>
                    <a:schemeClr val="accent6">
                      <a:lumMod val="60000"/>
                      <a:lumOff val="40000"/>
                      <a:alpha val="40000"/>
                    </a:schemeClr>
                  </a:glow>
                </a:effectLst>
                <a:latin typeface="Garamond" panose="02020404030301010803" pitchFamily="18" charset="0"/>
              </a:rPr>
              <a:t>Chess King’s Council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4240C2-79B0-4EAE-9BAC-21F795F2B634}"/>
              </a:ext>
            </a:extLst>
          </p:cNvPr>
          <p:cNvGrpSpPr/>
          <p:nvPr/>
        </p:nvGrpSpPr>
        <p:grpSpPr>
          <a:xfrm>
            <a:off x="4049945" y="3964395"/>
            <a:ext cx="519695" cy="879226"/>
            <a:chOff x="5552725" y="2705649"/>
            <a:chExt cx="519695" cy="879226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4F598103-4DBB-4193-8FE9-ABD13FFE1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3" t="14717" r="85032" b="10043"/>
            <a:stretch/>
          </p:blipFill>
          <p:spPr>
            <a:xfrm>
              <a:off x="5552725" y="2705649"/>
              <a:ext cx="485406" cy="457827"/>
            </a:xfrm>
            <a:prstGeom prst="rect">
              <a:avLst/>
            </a:prstGeom>
            <a:ln>
              <a:noFill/>
            </a:ln>
            <a:effectLst>
              <a:glow>
                <a:schemeClr val="accent4">
                  <a:lumMod val="40000"/>
                  <a:lumOff val="60000"/>
                  <a:alpha val="40000"/>
                </a:schemeClr>
              </a:glow>
              <a:softEdge rad="0"/>
            </a:effec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38FCDB-91B0-44B9-B4D5-CF5027A9369F}"/>
                </a:ext>
              </a:extLst>
            </p:cNvPr>
            <p:cNvSpPr txBox="1"/>
            <p:nvPr/>
          </p:nvSpPr>
          <p:spPr>
            <a:xfrm>
              <a:off x="5552726" y="3153988"/>
              <a:ext cx="519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Garamond" panose="02020404030301010803" pitchFamily="18" charset="0"/>
                </a:rPr>
                <a:t>New</a:t>
              </a:r>
              <a:br>
                <a:rPr lang="en-US" sz="1100" dirty="0">
                  <a:latin typeface="Garamond" panose="02020404030301010803" pitchFamily="18" charset="0"/>
                </a:rPr>
              </a:br>
              <a:r>
                <a:rPr lang="en-US" sz="1100" dirty="0">
                  <a:latin typeface="Garamond" panose="02020404030301010803" pitchFamily="18" charset="0"/>
                </a:rPr>
                <a:t>Game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E3A36-FB8C-4209-9554-E6CBF29DB43F}"/>
              </a:ext>
            </a:extLst>
          </p:cNvPr>
          <p:cNvGrpSpPr/>
          <p:nvPr/>
        </p:nvGrpSpPr>
        <p:grpSpPr>
          <a:xfrm>
            <a:off x="6009075" y="3954709"/>
            <a:ext cx="526330" cy="874385"/>
            <a:chOff x="7511855" y="2695963"/>
            <a:chExt cx="526330" cy="874385"/>
          </a:xfrm>
        </p:grpSpPr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E351163C-30B7-4008-88D4-1FD195B8E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14" t="9956" r="38981" b="13674"/>
            <a:stretch/>
          </p:blipFill>
          <p:spPr>
            <a:xfrm>
              <a:off x="7511855" y="2695963"/>
              <a:ext cx="488345" cy="46751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4B5342-D3C4-4C92-ABF7-E697C154A20C}"/>
                </a:ext>
              </a:extLst>
            </p:cNvPr>
            <p:cNvSpPr txBox="1"/>
            <p:nvPr/>
          </p:nvSpPr>
          <p:spPr>
            <a:xfrm>
              <a:off x="7529712" y="3139461"/>
              <a:ext cx="5084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Garamond" panose="02020404030301010803" pitchFamily="18" charset="0"/>
                </a:rPr>
                <a:t>Chess</a:t>
              </a:r>
              <a:br>
                <a:rPr lang="en-US" sz="1100" dirty="0">
                  <a:latin typeface="Garamond" panose="02020404030301010803" pitchFamily="18" charset="0"/>
                </a:rPr>
              </a:br>
              <a:r>
                <a:rPr lang="en-US" sz="1100" dirty="0">
                  <a:latin typeface="Garamond" panose="02020404030301010803" pitchFamily="18" charset="0"/>
                </a:rPr>
                <a:t>Rules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5FF8C6-F701-4EAC-A272-C2F09E8E7046}"/>
              </a:ext>
            </a:extLst>
          </p:cNvPr>
          <p:cNvGrpSpPr/>
          <p:nvPr/>
        </p:nvGrpSpPr>
        <p:grpSpPr>
          <a:xfrm>
            <a:off x="6607548" y="3945207"/>
            <a:ext cx="611065" cy="883887"/>
            <a:chOff x="8110328" y="2686461"/>
            <a:chExt cx="611065" cy="883887"/>
          </a:xfrm>
        </p:grpSpPr>
        <p:pic>
          <p:nvPicPr>
            <p:cNvPr id="29" name="Picture 28" descr="A close up of a logo&#10;&#10;Description automatically generated">
              <a:extLst>
                <a:ext uri="{FF2B5EF4-FFF2-40B4-BE49-F238E27FC236}">
                  <a16:creationId xmlns:a16="http://schemas.microsoft.com/office/drawing/2014/main" id="{E9E7132D-1DA9-46C1-A301-F47A9D6E59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27" t="10214" r="22768" b="10013"/>
            <a:stretch/>
          </p:blipFill>
          <p:spPr>
            <a:xfrm>
              <a:off x="8152423" y="2686461"/>
              <a:ext cx="477017" cy="47701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4DC375-1CD5-4926-99A5-067C053340F9}"/>
                </a:ext>
              </a:extLst>
            </p:cNvPr>
            <p:cNvSpPr txBox="1"/>
            <p:nvPr/>
          </p:nvSpPr>
          <p:spPr>
            <a:xfrm>
              <a:off x="8110328" y="3139461"/>
              <a:ext cx="61106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Garamond" panose="02020404030301010803" pitchFamily="18" charset="0"/>
                </a:rPr>
                <a:t>Council</a:t>
              </a:r>
              <a:br>
                <a:rPr lang="en-US" sz="1100" dirty="0">
                  <a:latin typeface="Garamond" panose="02020404030301010803" pitchFamily="18" charset="0"/>
                </a:rPr>
              </a:br>
              <a:r>
                <a:rPr lang="en-US" sz="1100" dirty="0">
                  <a:latin typeface="Garamond" panose="02020404030301010803" pitchFamily="18" charset="0"/>
                </a:rPr>
                <a:t>Rules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DBC632E-E65C-4250-A3F4-2ADBD2ADC9CD}"/>
              </a:ext>
            </a:extLst>
          </p:cNvPr>
          <p:cNvGrpSpPr/>
          <p:nvPr/>
        </p:nvGrpSpPr>
        <p:grpSpPr>
          <a:xfrm>
            <a:off x="4671738" y="3964397"/>
            <a:ext cx="519694" cy="879224"/>
            <a:chOff x="6174518" y="2705651"/>
            <a:chExt cx="519694" cy="87922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A901C2-DC9C-4EC2-B852-393BD651CDDF}"/>
                </a:ext>
              </a:extLst>
            </p:cNvPr>
            <p:cNvSpPr txBox="1"/>
            <p:nvPr/>
          </p:nvSpPr>
          <p:spPr>
            <a:xfrm>
              <a:off x="6174518" y="3153988"/>
              <a:ext cx="519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Garamond" panose="02020404030301010803" pitchFamily="18" charset="0"/>
                </a:rPr>
                <a:t>Load</a:t>
              </a:r>
              <a:br>
                <a:rPr lang="en-US" sz="1100" dirty="0">
                  <a:latin typeface="Garamond" panose="02020404030301010803" pitchFamily="18" charset="0"/>
                </a:rPr>
              </a:br>
              <a:r>
                <a:rPr lang="en-US" sz="1100" dirty="0">
                  <a:latin typeface="Garamond" panose="02020404030301010803" pitchFamily="18" charset="0"/>
                </a:rPr>
                <a:t>Game</a:t>
              </a:r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F902F0F3-6C1C-492A-82C4-25F218312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43" t="15192" r="72353" b="9567"/>
            <a:stretch/>
          </p:blipFill>
          <p:spPr>
            <a:xfrm>
              <a:off x="6184647" y="2705651"/>
              <a:ext cx="485405" cy="45782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29688BE-D5F3-4790-A4A2-712D988A4887}"/>
              </a:ext>
            </a:extLst>
          </p:cNvPr>
          <p:cNvGrpSpPr/>
          <p:nvPr/>
        </p:nvGrpSpPr>
        <p:grpSpPr>
          <a:xfrm>
            <a:off x="5289113" y="3964397"/>
            <a:ext cx="574196" cy="864697"/>
            <a:chOff x="6791893" y="2705651"/>
            <a:chExt cx="574196" cy="8646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28FF29-0297-4082-86DB-FC9438207843}"/>
                </a:ext>
              </a:extLst>
            </p:cNvPr>
            <p:cNvSpPr txBox="1"/>
            <p:nvPr/>
          </p:nvSpPr>
          <p:spPr>
            <a:xfrm>
              <a:off x="6791893" y="3139461"/>
              <a:ext cx="5741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Garamond" panose="02020404030301010803" pitchFamily="18" charset="0"/>
                </a:rPr>
                <a:t>Create </a:t>
              </a:r>
            </a:p>
            <a:p>
              <a:pPr algn="ctr"/>
              <a:r>
                <a:rPr lang="en-US" sz="1100" dirty="0">
                  <a:latin typeface="Garamond" panose="02020404030301010803" pitchFamily="18" charset="0"/>
                </a:rPr>
                <a:t>Piece</a:t>
              </a:r>
            </a:p>
          </p:txBody>
        </p:sp>
        <p:pic>
          <p:nvPicPr>
            <p:cNvPr id="41" name="Picture 40" descr="A close up of a logo&#10;&#10;Description automatically generated">
              <a:extLst>
                <a:ext uri="{FF2B5EF4-FFF2-40B4-BE49-F238E27FC236}">
                  <a16:creationId xmlns:a16="http://schemas.microsoft.com/office/drawing/2014/main" id="{AF2B68AB-63CA-46AA-839D-0FEA3DB6F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85" t="10746" r="55059" b="12883"/>
            <a:stretch/>
          </p:blipFill>
          <p:spPr>
            <a:xfrm>
              <a:off x="6829260" y="2705651"/>
              <a:ext cx="528467" cy="45782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674C99-DAD6-4E22-9903-4B5F9BFEA004}"/>
              </a:ext>
            </a:extLst>
          </p:cNvPr>
          <p:cNvGrpSpPr/>
          <p:nvPr/>
        </p:nvGrpSpPr>
        <p:grpSpPr>
          <a:xfrm>
            <a:off x="7265108" y="3957135"/>
            <a:ext cx="574196" cy="1034954"/>
            <a:chOff x="8767888" y="2698389"/>
            <a:chExt cx="574196" cy="103495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D75A56-54B2-48C5-8F60-4E30428DAE2C}"/>
                </a:ext>
              </a:extLst>
            </p:cNvPr>
            <p:cNvSpPr txBox="1"/>
            <p:nvPr/>
          </p:nvSpPr>
          <p:spPr>
            <a:xfrm>
              <a:off x="8767888" y="3133179"/>
              <a:ext cx="57419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Garamond" panose="02020404030301010803" pitchFamily="18" charset="0"/>
                </a:rPr>
                <a:t>My</a:t>
              </a:r>
              <a:br>
                <a:rPr lang="en-US" sz="1100" dirty="0">
                  <a:latin typeface="Garamond" panose="02020404030301010803" pitchFamily="18" charset="0"/>
                </a:rPr>
              </a:br>
              <a:r>
                <a:rPr lang="en-US" sz="1100" dirty="0">
                  <a:latin typeface="Garamond" panose="02020404030301010803" pitchFamily="18" charset="0"/>
                </a:rPr>
                <a:t>Images</a:t>
              </a:r>
              <a:br>
                <a:rPr lang="en-US" sz="1100" dirty="0">
                  <a:latin typeface="Garamond" panose="02020404030301010803" pitchFamily="18" charset="0"/>
                </a:rPr>
              </a:br>
              <a:endParaRPr lang="en-US" sz="1100" dirty="0">
                <a:latin typeface="Garamond" panose="02020404030301010803" pitchFamily="18" charset="0"/>
              </a:endParaRPr>
            </a:p>
          </p:txBody>
        </p: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B200E807-2983-481B-AD46-AEE02E2A29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83" t="5641" r="4184" b="16182"/>
            <a:stretch/>
          </p:blipFill>
          <p:spPr>
            <a:xfrm>
              <a:off x="8792991" y="2698389"/>
              <a:ext cx="531529" cy="465088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AADE9B-0298-4C52-8B5C-42C589C7B7CE}"/>
              </a:ext>
            </a:extLst>
          </p:cNvPr>
          <p:cNvGrpSpPr/>
          <p:nvPr/>
        </p:nvGrpSpPr>
        <p:grpSpPr>
          <a:xfrm>
            <a:off x="7901987" y="3959896"/>
            <a:ext cx="663964" cy="1035234"/>
            <a:chOff x="9404767" y="2701150"/>
            <a:chExt cx="663964" cy="103523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35A34-0B38-497E-9ED2-17191645B4F9}"/>
                </a:ext>
              </a:extLst>
            </p:cNvPr>
            <p:cNvSpPr txBox="1"/>
            <p:nvPr/>
          </p:nvSpPr>
          <p:spPr>
            <a:xfrm>
              <a:off x="9404767" y="3136220"/>
              <a:ext cx="66396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Garamond" panose="02020404030301010803" pitchFamily="18" charset="0"/>
                </a:rPr>
                <a:t>Author’s</a:t>
              </a:r>
              <a:br>
                <a:rPr lang="en-US" sz="1100" dirty="0">
                  <a:latin typeface="Garamond" panose="02020404030301010803" pitchFamily="18" charset="0"/>
                </a:rPr>
              </a:br>
              <a:r>
                <a:rPr lang="en-US" sz="1100" dirty="0">
                  <a:latin typeface="Garamond" panose="02020404030301010803" pitchFamily="18" charset="0"/>
                </a:rPr>
                <a:t>GitHub</a:t>
              </a:r>
              <a:br>
                <a:rPr lang="en-US" sz="1100" dirty="0">
                  <a:latin typeface="Garamond" panose="02020404030301010803" pitchFamily="18" charset="0"/>
                </a:rPr>
              </a:br>
              <a:endParaRPr lang="en-US" sz="1100" dirty="0">
                <a:latin typeface="Garamond" panose="02020404030301010803" pitchFamily="18" charset="0"/>
              </a:endParaRPr>
            </a:p>
          </p:txBody>
        </p:sp>
        <p:pic>
          <p:nvPicPr>
            <p:cNvPr id="43" name="Picture 4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AFA9EF2-D012-434C-AB5B-3E8EA3109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0347" y="2701150"/>
              <a:ext cx="512917" cy="462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530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58</Words>
  <Application>Microsoft Office PowerPoint</Application>
  <PresentationFormat>Widescreen</PresentationFormat>
  <Paragraphs>25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Rathbone</dc:creator>
  <cp:lastModifiedBy>Brian Rathbone</cp:lastModifiedBy>
  <cp:revision>35</cp:revision>
  <dcterms:created xsi:type="dcterms:W3CDTF">2020-05-25T16:49:55Z</dcterms:created>
  <dcterms:modified xsi:type="dcterms:W3CDTF">2020-05-26T23:39:15Z</dcterms:modified>
</cp:coreProperties>
</file>