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9"/>
  </p:handoutMasterIdLst>
  <p:sldIdLst>
    <p:sldId id="862" r:id="rId3"/>
    <p:sldId id="514" r:id="rId4"/>
    <p:sldId id="1545" r:id="rId5"/>
    <p:sldId id="926" r:id="rId7"/>
    <p:sldId id="1556" r:id="rId8"/>
    <p:sldId id="1553" r:id="rId9"/>
    <p:sldId id="1557" r:id="rId10"/>
    <p:sldId id="1555" r:id="rId11"/>
    <p:sldId id="1560" r:id="rId12"/>
    <p:sldId id="1554" r:id="rId13"/>
    <p:sldId id="1558" r:id="rId14"/>
    <p:sldId id="1559" r:id="rId15"/>
    <p:sldId id="1561" r:id="rId16"/>
    <p:sldId id="1562" r:id="rId17"/>
    <p:sldId id="1397" r:id="rId18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/>
  <p:cmAuthor id="2" name="Administrator" initials="A" lastIdx="2" clrIdx="1"/>
  <p:cmAuthor id="3" name="tricy" initials="t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BEEC0"/>
    <a:srgbClr val="38E290"/>
    <a:srgbClr val="27E97E"/>
    <a:srgbClr val="A1F6C7"/>
    <a:srgbClr val="148D53"/>
    <a:srgbClr val="D8F9EA"/>
    <a:srgbClr val="34F3BD"/>
    <a:srgbClr val="34DE93"/>
    <a:srgbClr val="CDE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087"/>
        <p:guide pos="35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78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答疑是怎样的</a:t>
            </a:r>
            <a:endParaRPr lang="zh-CN" altLang="en-US"/>
          </a:p>
          <a:p>
            <a:r>
              <a:rPr lang="zh-CN" altLang="en-US"/>
              <a:t>能不能学会？</a:t>
            </a:r>
            <a:r>
              <a:rPr lang="en-US" altLang="zh-CN"/>
              <a:t> -- 4</a:t>
            </a:r>
            <a:r>
              <a:rPr lang="zh-CN" altLang="en-US"/>
              <a:t>师教学</a:t>
            </a:r>
            <a:endParaRPr lang="zh-CN" altLang="en-US"/>
          </a:p>
          <a:p>
            <a:r>
              <a:rPr lang="zh-CN" altLang="en-US"/>
              <a:t>零基础可以学不？</a:t>
            </a:r>
            <a:endParaRPr lang="zh-CN" altLang="en-US"/>
          </a:p>
          <a:p>
            <a:r>
              <a:rPr lang="zh-CN" altLang="en-US"/>
              <a:t>课程周期多久？</a:t>
            </a:r>
            <a:endParaRPr lang="zh-CN" altLang="en-US"/>
          </a:p>
          <a:p>
            <a:r>
              <a:rPr lang="zh-CN" altLang="en-US"/>
              <a:t>上课时间怎么安排的？上课的方式是怎样的？</a:t>
            </a:r>
            <a:endParaRPr lang="zh-CN" altLang="en-US"/>
          </a:p>
          <a:p>
            <a:r>
              <a:rPr lang="zh-CN" altLang="en-US"/>
              <a:t>有点贵？</a:t>
            </a:r>
            <a:r>
              <a:rPr lang="en-US" altLang="zh-CN"/>
              <a:t>(</a:t>
            </a:r>
            <a:r>
              <a:rPr lang="zh-CN" altLang="en-US"/>
              <a:t>暂时不讲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>
                <a:sym typeface="+mn-ea"/>
              </a:rPr>
              <a:t>多少钱？</a:t>
            </a:r>
            <a:r>
              <a:rPr lang="en-US" altLang="zh-CN">
                <a:sym typeface="+mn-ea"/>
              </a:rPr>
              <a:t> -- </a:t>
            </a:r>
            <a:r>
              <a:rPr lang="zh-CN" altLang="en-US">
                <a:sym typeface="+mn-ea"/>
              </a:rPr>
              <a:t>发福利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3.png"/><Relationship Id="rId2" Type="http://schemas.openxmlformats.org/officeDocument/2006/relationships/tags" Target="../tags/tag6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柠檬班LOGO(最新版)_画板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61925"/>
            <a:ext cx="1539240" cy="76962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815975" y="1356995"/>
            <a:ext cx="105594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8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没有面试机会？抓不住面试机会？可能是</a:t>
            </a:r>
            <a:r>
              <a:rPr lang="zh-CN" altLang="en-US" sz="4800" b="1" i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你的简历出卖了你！</a:t>
            </a:r>
            <a:endParaRPr lang="zh-CN" altLang="en-US" sz="4800" b="1" i="1">
              <a:solidFill>
                <a:srgbClr val="FFFF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17595" y="4040505"/>
            <a:ext cx="4601210" cy="7804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 altLang="en-US" sz="2800" b="1">
                <a:solidFill>
                  <a:schemeClr val="accent4"/>
                </a:solidFill>
              </a:rPr>
              <a:t>主讲：海励</a:t>
            </a:r>
            <a:endParaRPr lang="zh-CN" altLang="en-US" sz="2800" b="1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1920" y="3456940"/>
            <a:ext cx="62223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60000"/>
              </a:lnSpc>
            </a:pPr>
            <a:r>
              <a:rPr lang="zh-CN" altLang="en-US" sz="2000" b="1">
                <a:solidFill>
                  <a:schemeClr val="accent4"/>
                </a:solidFill>
              </a:rPr>
              <a:t>知己知彼，才能做</a:t>
            </a:r>
            <a:r>
              <a:rPr lang="en-US" altLang="zh-CN" sz="2000" b="1">
                <a:solidFill>
                  <a:schemeClr val="accent4"/>
                </a:solidFill>
              </a:rPr>
              <a:t>OFFER</a:t>
            </a:r>
            <a:r>
              <a:rPr lang="zh-CN" altLang="en-US" sz="2000" b="1">
                <a:solidFill>
                  <a:schemeClr val="accent4"/>
                </a:solidFill>
              </a:rPr>
              <a:t>收割机</a:t>
            </a:r>
            <a:endParaRPr lang="zh-CN" altLang="en-US" sz="2000" b="1">
              <a:solidFill>
                <a:schemeClr val="accent4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3" grpId="0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w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860" y="762000"/>
            <a:ext cx="8499475" cy="47809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19935" y="2559685"/>
            <a:ext cx="845375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你与</a:t>
            </a:r>
            <a:r>
              <a:rPr lang="en-US" alt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OFFER</a:t>
            </a:r>
            <a:r>
              <a:rPr lang="zh-CN" altLang="en-US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收割机的差距在哪里</a:t>
            </a:r>
            <a:endParaRPr lang="zh-CN" altLang="en-US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53205" y="2017395"/>
            <a:ext cx="53301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、思维方式</a:t>
            </a:r>
            <a:endParaRPr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b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、时间管理</a:t>
            </a:r>
            <a:endParaRPr lang="zh-CN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b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、执行力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19935" y="2559685"/>
            <a:ext cx="845375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时间管理</a:t>
            </a:r>
            <a:endParaRPr 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sjg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1071880"/>
            <a:ext cx="8382000" cy="4714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文本框 21"/>
          <p:cNvSpPr txBox="1"/>
          <p:nvPr/>
        </p:nvSpPr>
        <p:spPr>
          <a:xfrm>
            <a:off x="1988185" y="2264410"/>
            <a:ext cx="79698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QA</a:t>
            </a:r>
            <a:r>
              <a:rPr lang="zh-CN" altLang="en-US" sz="5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环节</a:t>
            </a:r>
            <a:endParaRPr lang="en-US" altLang="zh-CN" sz="5000" b="1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柠檬班LOGO(最新版)_画板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61925"/>
            <a:ext cx="1539240" cy="769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6210" y="2235835"/>
            <a:ext cx="8528050" cy="26739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21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1、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8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年软件测试行业工作经验，多家一线互联网公司从业经验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210000"/>
              </a:lnSpc>
            </a:pP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2、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精通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ERP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P2P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、电商平台、国内支付、跨境收单等业务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210000"/>
              </a:lnSpc>
            </a:pP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、精通自动化测试架构、自动化平台设计与开发</a:t>
            </a:r>
            <a:r>
              <a:rPr lang="en-US" altLang="zh-CN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 algn="l">
              <a:lnSpc>
                <a:spcPct val="210000"/>
              </a:lnSpc>
            </a:pP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、柠檬班【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全栈自动化</a:t>
            </a:r>
            <a:r>
              <a:rPr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课程】全职讲师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7485" y="1026795"/>
            <a:ext cx="8446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8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海励</a:t>
            </a:r>
            <a:r>
              <a:rPr lang="en-US" altLang="zh-CN" sz="48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36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36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全栈自动化</a:t>
            </a:r>
            <a:r>
              <a:rPr lang="zh-CN" sz="3600" b="1" i="1">
                <a:gradFill>
                  <a:gsLst>
                    <a:gs pos="0">
                      <a:srgbClr val="42FB95"/>
                    </a:gs>
                    <a:gs pos="100000">
                      <a:srgbClr val="1EE4C7"/>
                    </a:gs>
                  </a:gsLst>
                  <a:lin ang="5400000" scaled="0"/>
                </a:gra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</a:t>
            </a:r>
            <a:endParaRPr lang="zh-CN" sz="3600" b="1" i="1">
              <a:gradFill>
                <a:gsLst>
                  <a:gs pos="0">
                    <a:srgbClr val="42FB95"/>
                  </a:gs>
                  <a:gs pos="100000">
                    <a:srgbClr val="1EE4C7"/>
                  </a:gs>
                </a:gsLst>
                <a:lin ang="5400000" scaled="0"/>
              </a:gra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63171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36380" y="1352550"/>
            <a:ext cx="2508250" cy="375158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864485" y="245935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思考</a:t>
            </a:r>
            <a:r>
              <a:rPr lang="en-US" alt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个问题</a:t>
            </a:r>
            <a:endParaRPr lang="zh-CN" altLang="en-US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66745" y="2382520"/>
            <a:ext cx="704469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、你了解你自己吗？</a:t>
            </a:r>
            <a:endParaRPr lang="zh-CN" altLang="en-US" sz="2800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、谁是最了解你的人？</a:t>
            </a:r>
            <a:endParaRPr lang="zh-CN" altLang="en-US" sz="2800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83510" y="250634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看两份简历</a:t>
            </a:r>
            <a:endParaRPr 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83510" y="2506345"/>
            <a:ext cx="7038975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优秀的简历具备哪些特点</a:t>
            </a:r>
            <a:endParaRPr 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2740" y="1584960"/>
            <a:ext cx="361886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可读性要强</a:t>
            </a:r>
            <a:endParaRPr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b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逻辑性要强</a:t>
            </a:r>
            <a:endParaRPr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b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总结性要强</a:t>
            </a:r>
            <a:endParaRPr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b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要扬长避短</a:t>
            </a:r>
            <a:endParaRPr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b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sz="2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要突出重点</a:t>
            </a:r>
            <a:endParaRPr lang="zh-CN" altLang="en-US" sz="28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83510" y="250634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论人设的重要性</a:t>
            </a:r>
            <a:endParaRPr lang="zh-CN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683510" y="2515235"/>
            <a:ext cx="5798820" cy="110680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SWOT</a:t>
            </a:r>
            <a:r>
              <a:rPr lang="zh-CN" altLang="en-US" sz="4400" b="1">
                <a:solidFill>
                  <a:srgbClr val="34F3BD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分析法</a:t>
            </a:r>
            <a:endParaRPr lang="zh-CN" altLang="en-US" sz="4400" b="1">
              <a:solidFill>
                <a:srgbClr val="34F3BD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3.xml><?xml version="1.0" encoding="utf-8"?>
<p:tagLst xmlns:p="http://schemas.openxmlformats.org/presentationml/2006/main">
  <p:tag name="KSO_WM_UNIT_PLACING_PICTURE_USER_VIEWPORT" val="{&quot;height&quot;:8364,&quot;width&quot;:5592}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DOCER_TEMPLATE_OPEN_ONCE_MARK" val="1"/>
  <p:tag name="COMMONDATA" val="eyJoZGlkIjoiNWI1NWJlYTVhMTJkNjgxZmMyZGQ3MTc0Mjg5ZTA5NDg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42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Wingdings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766</cp:revision>
  <dcterms:created xsi:type="dcterms:W3CDTF">2021-04-21T04:49:00Z</dcterms:created>
  <dcterms:modified xsi:type="dcterms:W3CDTF">2022-09-13T13:02:44Z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A4BAFC8211BB48EC845438A00FE84854</vt:lpwstr>
  </property>
</Properties>
</file>