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1"/>
  </p:handoutMasterIdLst>
  <p:sldIdLst>
    <p:sldId id="862" r:id="rId3"/>
    <p:sldId id="514" r:id="rId4"/>
    <p:sldId id="1545" r:id="rId5"/>
    <p:sldId id="926" r:id="rId7"/>
    <p:sldId id="1568" r:id="rId8"/>
    <p:sldId id="1567" r:id="rId9"/>
    <p:sldId id="1555" r:id="rId10"/>
    <p:sldId id="1569" r:id="rId11"/>
    <p:sldId id="1577" r:id="rId12"/>
    <p:sldId id="1578" r:id="rId13"/>
    <p:sldId id="1570" r:id="rId14"/>
    <p:sldId id="1571" r:id="rId15"/>
    <p:sldId id="1573" r:id="rId16"/>
    <p:sldId id="1574" r:id="rId17"/>
    <p:sldId id="1575" r:id="rId18"/>
    <p:sldId id="1576" r:id="rId19"/>
    <p:sldId id="1397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  <p:cmAuthor id="2" name="Administrator" initials="A" lastIdx="2" clrIdx="1"/>
  <p:cmAuthor id="3" name="tricy" initials="t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BEEC0"/>
    <a:srgbClr val="38E290"/>
    <a:srgbClr val="27E97E"/>
    <a:srgbClr val="A1F6C7"/>
    <a:srgbClr val="148D53"/>
    <a:srgbClr val="D8F9EA"/>
    <a:srgbClr val="34F3BD"/>
    <a:srgbClr val="34DE93"/>
    <a:srgbClr val="CD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04"/>
        <p:guide pos="35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80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答疑是怎样的</a:t>
            </a:r>
            <a:endParaRPr lang="zh-CN" altLang="en-US"/>
          </a:p>
          <a:p>
            <a:r>
              <a:rPr lang="zh-CN" altLang="en-US"/>
              <a:t>能不能学会？</a:t>
            </a:r>
            <a:r>
              <a:rPr lang="en-US" altLang="zh-CN"/>
              <a:t> -- 4</a:t>
            </a:r>
            <a:r>
              <a:rPr lang="zh-CN" altLang="en-US"/>
              <a:t>师教学</a:t>
            </a:r>
            <a:endParaRPr lang="zh-CN" altLang="en-US"/>
          </a:p>
          <a:p>
            <a:r>
              <a:rPr lang="zh-CN" altLang="en-US"/>
              <a:t>零基础可以学不？</a:t>
            </a:r>
            <a:endParaRPr lang="zh-CN" altLang="en-US"/>
          </a:p>
          <a:p>
            <a:r>
              <a:rPr lang="zh-CN" altLang="en-US"/>
              <a:t>课程周期多久？</a:t>
            </a:r>
            <a:endParaRPr lang="zh-CN" altLang="en-US"/>
          </a:p>
          <a:p>
            <a:r>
              <a:rPr lang="zh-CN" altLang="en-US"/>
              <a:t>上课时间怎么安排的？上课的方式是怎样的？</a:t>
            </a:r>
            <a:endParaRPr lang="zh-CN" altLang="en-US"/>
          </a:p>
          <a:p>
            <a:r>
              <a:rPr lang="zh-CN" altLang="en-US"/>
              <a:t>有点贵？</a:t>
            </a:r>
            <a:r>
              <a:rPr lang="en-US" altLang="zh-CN"/>
              <a:t>(</a:t>
            </a:r>
            <a:r>
              <a:rPr lang="zh-CN" altLang="en-US"/>
              <a:t>暂时不讲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多少钱？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发福利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柠檬班LOGO(最新版)_画板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61925"/>
            <a:ext cx="1539240" cy="7696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15975" y="1356995"/>
            <a:ext cx="10559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不会面试？</a:t>
            </a:r>
            <a:r>
              <a:rPr lang="zh-CN" altLang="en-US" sz="4800" b="1" i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茶壶里煮饺子说的是你？</a:t>
            </a:r>
            <a:endParaRPr lang="zh-CN" altLang="en-US" sz="4800" b="1" i="1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885" y="3612515"/>
            <a:ext cx="4601210" cy="780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zh-CN" altLang="en-US" sz="2800" b="1">
                <a:solidFill>
                  <a:schemeClr val="accent4"/>
                </a:solidFill>
              </a:rPr>
              <a:t>主讲：海励</a:t>
            </a:r>
            <a:endParaRPr lang="zh-CN" altLang="en-US" sz="2800" b="1">
              <a:solidFill>
                <a:schemeClr val="accent4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97150" y="2447925"/>
            <a:ext cx="6743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1、根据自己的简历涉及的技术栈，预估会问什么，提前做好准备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、根据对方公司</a:t>
            </a:r>
            <a:r>
              <a:rPr lang="en-US" alt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预判会问哪些方面的问题，提前做好准备；</a:t>
            </a:r>
            <a:endParaRPr lang="zh-CN" altLang="en-US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64485" y="245935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面试常见问题</a:t>
            </a:r>
            <a:endParaRPr lang="en-US" alt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24785" y="125730"/>
            <a:ext cx="6743065" cy="6323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1、自我介绍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2、介绍一下你最近的一个项目？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根据简历问技术</a:t>
            </a:r>
            <a:endParaRPr lang="zh-CN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你们公司项目流程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、如何快速上手一个新的项目？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、遇到与开发有争议的</a:t>
            </a:r>
            <a:r>
              <a:rPr lang="en-US" alt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bug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如何处理</a:t>
            </a:r>
            <a:endParaRPr lang="zh-CN" altLang="en-US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平时工作中你是如何提高效率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、离职原因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3-5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职业规划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、对于加班你怎么看</a:t>
            </a:r>
            <a:endParaRPr lang="zh-CN" altLang="en-US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、你的优点和缺点是什么</a:t>
            </a:r>
            <a:endParaRPr lang="zh-CN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自我技术评级</a:t>
            </a:r>
            <a:endParaRPr lang="zh-CN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你的优势是什么?</a:t>
            </a:r>
            <a:endParaRPr lang="zh-CN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期望薪资是多少？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、对我们公司你还有什么需要了解的？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64485" y="245935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面试技巧总结</a:t>
            </a:r>
            <a:endParaRPr lang="en-US" alt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24785" y="2021205"/>
            <a:ext cx="6743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1、回答问题尽量看着面试官的眼睛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、总结性的回答问题，逻辑清晰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、语气态度要诚恳，声音适中，语速不能太快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、遇到自己不会的问题，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反客为主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掌握主动权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64485" y="245935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面试经验总结</a:t>
            </a:r>
            <a:endParaRPr lang="en-US" alt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15565" y="2466975"/>
            <a:ext cx="7525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1、记录面试中遇到的问题，并想办法解决，为下一次面试做准备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、回顾整个面试过程，寻找规律，什么薪资范围会问到什么问题</a:t>
            </a:r>
            <a:endParaRPr lang="zh-CN" altLang="en-US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1988185" y="2264410"/>
            <a:ext cx="79698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QA</a:t>
            </a:r>
            <a:r>
              <a:rPr lang="zh-CN" altLang="en-US" sz="5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环节</a:t>
            </a:r>
            <a:endParaRPr lang="en-US" altLang="zh-CN" sz="50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柠檬班LOGO(最新版)_画板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61925"/>
            <a:ext cx="1539240" cy="769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210" y="2235835"/>
            <a:ext cx="8528050" cy="2673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10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1、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8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年软件测试行业工作经验，多家一线互联网公司从业经验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210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2、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精通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ERP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P2P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、电商平台、国内支付、跨境收单等业务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21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、精通自动化测试架构、自动化平台设计与开发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、柠檬班【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全栈自动化</a:t>
            </a:r>
            <a:r>
              <a:rPr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课程】全职讲师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485" y="1026795"/>
            <a:ext cx="8446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海励</a:t>
            </a:r>
            <a:r>
              <a:rPr lang="en-US" altLang="zh-CN" sz="48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36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6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全栈自动化</a:t>
            </a:r>
            <a:r>
              <a:rPr lang="zh-CN" sz="36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讲师</a:t>
            </a:r>
            <a:endParaRPr lang="zh-CN" sz="3600" b="1" i="1">
              <a:gradFill>
                <a:gsLst>
                  <a:gs pos="0">
                    <a:srgbClr val="42FB95"/>
                  </a:gs>
                  <a:gs pos="100000">
                    <a:srgbClr val="1EE4C7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63171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36380" y="1352550"/>
            <a:ext cx="2508250" cy="37515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64485" y="245935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课前思考</a:t>
            </a:r>
            <a:endParaRPr lang="zh-CN" altLang="en-US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66745" y="2382520"/>
            <a:ext cx="70446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、看了简历为什么还要面试？</a:t>
            </a:r>
            <a:endParaRPr lang="zh-CN" altLang="en-US" sz="2800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、面试到底面什么？</a:t>
            </a:r>
            <a:endParaRPr lang="zh-CN" altLang="en-US" sz="2800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64485" y="245935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企业招聘流程</a:t>
            </a:r>
            <a:endParaRPr lang="en-US" alt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84705" y="741680"/>
            <a:ext cx="73526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1、用人部门提出用人需求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2、人力根据用人部门JD发布招聘信息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3、人力对候选人的简历进行初筛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4、用人部门对候选人简历再次筛选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5、人力邀约面试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6、技术面试(用人部门)  &gt;&gt;&gt; 技术总监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7、人力面试(谈薪资)，确定入职时间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、发offer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1、直接发offer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2、走签发流程后才能发offer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683510" y="250634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4400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面试到底面什么</a:t>
            </a:r>
            <a:endParaRPr 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77540" y="1222375"/>
            <a:ext cx="674306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验证沟通能力，表达能力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验证专业技能匹配程度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验证项目经验匹配程度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验证逻辑思维能力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验证学习能力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性格</a:t>
            </a:r>
            <a:r>
              <a:rPr lang="en-US" alt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价值观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工作稳定性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抗压能力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9、</a:t>
            </a:r>
            <a:r>
              <a:rPr lang="zh-CN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薪资</a:t>
            </a:r>
            <a:endParaRPr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64485" y="245935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面试前准备</a:t>
            </a:r>
            <a:endParaRPr lang="en-US" alt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UNIT_PLACING_PICTURE_USER_VIEWPORT" val="{&quot;height&quot;:8364,&quot;width&quot;:5592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DOCER_TEMPLATE_OPEN_ONCE_MARK" val="1"/>
  <p:tag name="COMMONDATA" val="eyJoZGlkIjoiNWI1NWJlYTVhMTJkNjgxZmMyZGQ3MTc0Mjg5ZTA5NDgifQ=="/>
  <p:tag name="KSO_WPP_MARK_KEY" val="00ec6581-a7ac-490f-9730-449e39b6d90c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演示</Application>
  <PresentationFormat>宽屏</PresentationFormat>
  <Paragraphs>78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798</cp:revision>
  <dcterms:created xsi:type="dcterms:W3CDTF">2021-04-21T04:49:00Z</dcterms:created>
  <dcterms:modified xsi:type="dcterms:W3CDTF">2022-09-19T13:37:32Z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A4BAFC8211BB48EC845438A00FE84854</vt:lpwstr>
  </property>
</Properties>
</file>