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83" r:id="rId6"/>
    <p:sldId id="275" r:id="rId7"/>
    <p:sldId id="281" r:id="rId8"/>
    <p:sldId id="282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400"/>
    <a:srgbClr val="228B22"/>
    <a:srgbClr val="A020F6"/>
    <a:srgbClr val="0000FF"/>
    <a:srgbClr val="636569"/>
    <a:srgbClr val="715091"/>
    <a:srgbClr val="176DAD"/>
    <a:srgbClr val="0D78C9"/>
    <a:srgbClr val="024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D38871-8217-4C7A-ADE4-3FD32D62ACA6}" v="2" dt="2025-09-12T17:29:09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240" d="100"/>
          <a:sy n="240" d="100"/>
        </p:scale>
        <p:origin x="-10362" y="-3306"/>
      </p:cViewPr>
      <p:guideLst>
        <p:guide orient="horz" pos="2160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35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n McGarrity" userId="ac89f31f-03f6-48f6-8b30-1571b5629051" providerId="ADAL" clId="{0847339C-3AEF-4521-898E-233CA50B0B21}"/>
    <pc:docChg chg="undo custSel addSld delSld modSld sldOrd">
      <pc:chgData name="Erin McGarrity" userId="ac89f31f-03f6-48f6-8b30-1571b5629051" providerId="ADAL" clId="{0847339C-3AEF-4521-898E-233CA50B0B21}" dt="2025-08-19T19:30:08.876" v="250"/>
      <pc:docMkLst>
        <pc:docMk/>
      </pc:docMkLst>
      <pc:sldChg chg="del">
        <pc:chgData name="Erin McGarrity" userId="ac89f31f-03f6-48f6-8b30-1571b5629051" providerId="ADAL" clId="{0847339C-3AEF-4521-898E-233CA50B0B21}" dt="2025-08-18T18:02:05.985" v="68" actId="47"/>
        <pc:sldMkLst>
          <pc:docMk/>
          <pc:sldMk cId="0" sldId="261"/>
        </pc:sldMkLst>
      </pc:sldChg>
      <pc:sldChg chg="modSp mod">
        <pc:chgData name="Erin McGarrity" userId="ac89f31f-03f6-48f6-8b30-1571b5629051" providerId="ADAL" clId="{0847339C-3AEF-4521-898E-233CA50B0B21}" dt="2025-08-18T17:38:06.797" v="67" actId="14100"/>
        <pc:sldMkLst>
          <pc:docMk/>
          <pc:sldMk cId="2784395857" sldId="275"/>
        </pc:sldMkLst>
        <pc:spChg chg="mod">
          <ac:chgData name="Erin McGarrity" userId="ac89f31f-03f6-48f6-8b30-1571b5629051" providerId="ADAL" clId="{0847339C-3AEF-4521-898E-233CA50B0B21}" dt="2025-08-18T17:38:06.797" v="67" actId="14100"/>
          <ac:spMkLst>
            <pc:docMk/>
            <pc:sldMk cId="2784395857" sldId="275"/>
            <ac:spMk id="4" creationId="{00000000-0000-0000-0000-000000000000}"/>
          </ac:spMkLst>
        </pc:spChg>
      </pc:sldChg>
      <pc:sldChg chg="del">
        <pc:chgData name="Erin McGarrity" userId="ac89f31f-03f6-48f6-8b30-1571b5629051" providerId="ADAL" clId="{0847339C-3AEF-4521-898E-233CA50B0B21}" dt="2025-08-18T18:02:05.985" v="68" actId="47"/>
        <pc:sldMkLst>
          <pc:docMk/>
          <pc:sldMk cId="1059344401" sldId="277"/>
        </pc:sldMkLst>
      </pc:sldChg>
      <pc:sldChg chg="del">
        <pc:chgData name="Erin McGarrity" userId="ac89f31f-03f6-48f6-8b30-1571b5629051" providerId="ADAL" clId="{0847339C-3AEF-4521-898E-233CA50B0B21}" dt="2025-08-18T18:02:05.985" v="68" actId="47"/>
        <pc:sldMkLst>
          <pc:docMk/>
          <pc:sldMk cId="1881687045" sldId="278"/>
        </pc:sldMkLst>
      </pc:sldChg>
      <pc:sldChg chg="del">
        <pc:chgData name="Erin McGarrity" userId="ac89f31f-03f6-48f6-8b30-1571b5629051" providerId="ADAL" clId="{0847339C-3AEF-4521-898E-233CA50B0B21}" dt="2025-08-18T18:02:05.985" v="68" actId="47"/>
        <pc:sldMkLst>
          <pc:docMk/>
          <pc:sldMk cId="2536988329" sldId="279"/>
        </pc:sldMkLst>
      </pc:sldChg>
      <pc:sldChg chg="del">
        <pc:chgData name="Erin McGarrity" userId="ac89f31f-03f6-48f6-8b30-1571b5629051" providerId="ADAL" clId="{0847339C-3AEF-4521-898E-233CA50B0B21}" dt="2025-08-18T18:02:05.985" v="68" actId="47"/>
        <pc:sldMkLst>
          <pc:docMk/>
          <pc:sldMk cId="4285500863" sldId="280"/>
        </pc:sldMkLst>
      </pc:sldChg>
      <pc:sldChg chg="addSp delSp modSp new mod ord">
        <pc:chgData name="Erin McGarrity" userId="ac89f31f-03f6-48f6-8b30-1571b5629051" providerId="ADAL" clId="{0847339C-3AEF-4521-898E-233CA50B0B21}" dt="2025-08-19T19:30:08.876" v="250"/>
        <pc:sldMkLst>
          <pc:docMk/>
          <pc:sldMk cId="1410719067" sldId="283"/>
        </pc:sldMkLst>
        <pc:spChg chg="add mod">
          <ac:chgData name="Erin McGarrity" userId="ac89f31f-03f6-48f6-8b30-1571b5629051" providerId="ADAL" clId="{0847339C-3AEF-4521-898E-233CA50B0B21}" dt="2025-08-18T18:12:27.121" v="138" actId="207"/>
          <ac:spMkLst>
            <pc:docMk/>
            <pc:sldMk cId="1410719067" sldId="283"/>
            <ac:spMk id="4" creationId="{EBF2358B-5893-F96C-34D6-67B14FB664F3}"/>
          </ac:spMkLst>
        </pc:spChg>
        <pc:spChg chg="add mod">
          <ac:chgData name="Erin McGarrity" userId="ac89f31f-03f6-48f6-8b30-1571b5629051" providerId="ADAL" clId="{0847339C-3AEF-4521-898E-233CA50B0B21}" dt="2025-08-18T18:09:09.310" v="105" actId="14100"/>
          <ac:spMkLst>
            <pc:docMk/>
            <pc:sldMk cId="1410719067" sldId="283"/>
            <ac:spMk id="5" creationId="{40BE155D-ADD0-210F-44C7-3A978B64C339}"/>
          </ac:spMkLst>
        </pc:spChg>
        <pc:spChg chg="add mod">
          <ac:chgData name="Erin McGarrity" userId="ac89f31f-03f6-48f6-8b30-1571b5629051" providerId="ADAL" clId="{0847339C-3AEF-4521-898E-233CA50B0B21}" dt="2025-08-18T18:11:01.448" v="124" actId="1076"/>
          <ac:spMkLst>
            <pc:docMk/>
            <pc:sldMk cId="1410719067" sldId="283"/>
            <ac:spMk id="6" creationId="{13869A1C-CF2D-0A89-B0A0-670080A403C3}"/>
          </ac:spMkLst>
        </pc:spChg>
        <pc:spChg chg="add mod">
          <ac:chgData name="Erin McGarrity" userId="ac89f31f-03f6-48f6-8b30-1571b5629051" providerId="ADAL" clId="{0847339C-3AEF-4521-898E-233CA50B0B21}" dt="2025-08-18T18:12:27.121" v="138" actId="207"/>
          <ac:spMkLst>
            <pc:docMk/>
            <pc:sldMk cId="1410719067" sldId="283"/>
            <ac:spMk id="7" creationId="{38BEA84E-5532-7DA6-BD14-8B38B153484A}"/>
          </ac:spMkLst>
        </pc:spChg>
        <pc:spChg chg="add mod">
          <ac:chgData name="Erin McGarrity" userId="ac89f31f-03f6-48f6-8b30-1571b5629051" providerId="ADAL" clId="{0847339C-3AEF-4521-898E-233CA50B0B21}" dt="2025-08-18T18:12:02.033" v="132" actId="14100"/>
          <ac:spMkLst>
            <pc:docMk/>
            <pc:sldMk cId="1410719067" sldId="283"/>
            <ac:spMk id="8" creationId="{E005A73C-90EF-261E-0FCE-7AAB5A1C014B}"/>
          </ac:spMkLst>
        </pc:spChg>
        <pc:spChg chg="add mod">
          <ac:chgData name="Erin McGarrity" userId="ac89f31f-03f6-48f6-8b30-1571b5629051" providerId="ADAL" clId="{0847339C-3AEF-4521-898E-233CA50B0B21}" dt="2025-08-18T18:12:13.155" v="134" actId="14100"/>
          <ac:spMkLst>
            <pc:docMk/>
            <pc:sldMk cId="1410719067" sldId="283"/>
            <ac:spMk id="9" creationId="{670FAD72-780B-FEE0-5DA7-33990D237EB5}"/>
          </ac:spMkLst>
        </pc:spChg>
        <pc:spChg chg="add mod">
          <ac:chgData name="Erin McGarrity" userId="ac89f31f-03f6-48f6-8b30-1571b5629051" providerId="ADAL" clId="{0847339C-3AEF-4521-898E-233CA50B0B21}" dt="2025-08-18T18:15:59.365" v="157" actId="1076"/>
          <ac:spMkLst>
            <pc:docMk/>
            <pc:sldMk cId="1410719067" sldId="283"/>
            <ac:spMk id="13" creationId="{C55F8DCA-5E0E-3C99-C593-D31028964E09}"/>
          </ac:spMkLst>
        </pc:spChg>
        <pc:spChg chg="add mod">
          <ac:chgData name="Erin McGarrity" userId="ac89f31f-03f6-48f6-8b30-1571b5629051" providerId="ADAL" clId="{0847339C-3AEF-4521-898E-233CA50B0B21}" dt="2025-08-18T18:18:12.297" v="190" actId="1076"/>
          <ac:spMkLst>
            <pc:docMk/>
            <pc:sldMk cId="1410719067" sldId="283"/>
            <ac:spMk id="20" creationId="{D619956F-ECB3-FD9A-E56B-F250286CFD71}"/>
          </ac:spMkLst>
        </pc:spChg>
        <pc:spChg chg="add mod">
          <ac:chgData name="Erin McGarrity" userId="ac89f31f-03f6-48f6-8b30-1571b5629051" providerId="ADAL" clId="{0847339C-3AEF-4521-898E-233CA50B0B21}" dt="2025-08-18T18:18:33.737" v="205" actId="1076"/>
          <ac:spMkLst>
            <pc:docMk/>
            <pc:sldMk cId="1410719067" sldId="283"/>
            <ac:spMk id="24" creationId="{276E1805-8D9E-FD34-0F02-B0EC5F8606C2}"/>
          </ac:spMkLst>
        </pc:spChg>
        <pc:spChg chg="add mod">
          <ac:chgData name="Erin McGarrity" userId="ac89f31f-03f6-48f6-8b30-1571b5629051" providerId="ADAL" clId="{0847339C-3AEF-4521-898E-233CA50B0B21}" dt="2025-08-18T18:21:42.896" v="212" actId="207"/>
          <ac:spMkLst>
            <pc:docMk/>
            <pc:sldMk cId="1410719067" sldId="283"/>
            <ac:spMk id="25" creationId="{939F4B11-9BEA-BF3A-41D3-D87F275D8074}"/>
          </ac:spMkLst>
        </pc:spChg>
        <pc:spChg chg="add mod">
          <ac:chgData name="Erin McGarrity" userId="ac89f31f-03f6-48f6-8b30-1571b5629051" providerId="ADAL" clId="{0847339C-3AEF-4521-898E-233CA50B0B21}" dt="2025-08-18T18:22:26.414" v="245" actId="1076"/>
          <ac:spMkLst>
            <pc:docMk/>
            <pc:sldMk cId="1410719067" sldId="283"/>
            <ac:spMk id="26" creationId="{CBDA5058-12E1-4E17-B7D2-216CF70D9A83}"/>
          </ac:spMkLst>
        </pc:spChg>
        <pc:cxnChg chg="add mod">
          <ac:chgData name="Erin McGarrity" userId="ac89f31f-03f6-48f6-8b30-1571b5629051" providerId="ADAL" clId="{0847339C-3AEF-4521-898E-233CA50B0B21}" dt="2025-08-18T18:15:35.874" v="143" actId="692"/>
          <ac:cxnSpMkLst>
            <pc:docMk/>
            <pc:sldMk cId="1410719067" sldId="283"/>
            <ac:cxnSpMk id="11" creationId="{F34E1388-55FC-D65B-A0E3-8EF06628A1B6}"/>
          </ac:cxnSpMkLst>
        </pc:cxnChg>
        <pc:cxnChg chg="add mod">
          <ac:chgData name="Erin McGarrity" userId="ac89f31f-03f6-48f6-8b30-1571b5629051" providerId="ADAL" clId="{0847339C-3AEF-4521-898E-233CA50B0B21}" dt="2025-08-18T18:15:41.187" v="144" actId="571"/>
          <ac:cxnSpMkLst>
            <pc:docMk/>
            <pc:sldMk cId="1410719067" sldId="283"/>
            <ac:cxnSpMk id="12" creationId="{39288600-5799-C4F6-A1C8-31C85B4B6683}"/>
          </ac:cxnSpMkLst>
        </pc:cxnChg>
        <pc:cxnChg chg="add mod">
          <ac:chgData name="Erin McGarrity" userId="ac89f31f-03f6-48f6-8b30-1571b5629051" providerId="ADAL" clId="{0847339C-3AEF-4521-898E-233CA50B0B21}" dt="2025-08-18T18:16:31.950" v="164" actId="692"/>
          <ac:cxnSpMkLst>
            <pc:docMk/>
            <pc:sldMk cId="1410719067" sldId="283"/>
            <ac:cxnSpMk id="15" creationId="{5E95DC55-6AD1-94DC-9A1A-3BE938FA3F35}"/>
          </ac:cxnSpMkLst>
        </pc:cxnChg>
        <pc:cxnChg chg="add mod">
          <ac:chgData name="Erin McGarrity" userId="ac89f31f-03f6-48f6-8b30-1571b5629051" providerId="ADAL" clId="{0847339C-3AEF-4521-898E-233CA50B0B21}" dt="2025-08-18T18:17:15.009" v="172" actId="1076"/>
          <ac:cxnSpMkLst>
            <pc:docMk/>
            <pc:sldMk cId="1410719067" sldId="283"/>
            <ac:cxnSpMk id="16" creationId="{0E462E38-7C18-DE72-A7D5-B7F374F52152}"/>
          </ac:cxnSpMkLst>
        </pc:cxnChg>
        <pc:cxnChg chg="add mod">
          <ac:chgData name="Erin McGarrity" userId="ac89f31f-03f6-48f6-8b30-1571b5629051" providerId="ADAL" clId="{0847339C-3AEF-4521-898E-233CA50B0B21}" dt="2025-08-18T18:17:56.809" v="178" actId="1076"/>
          <ac:cxnSpMkLst>
            <pc:docMk/>
            <pc:sldMk cId="1410719067" sldId="283"/>
            <ac:cxnSpMk id="18" creationId="{7CDA9448-E2D4-187B-D654-A7A0951292E8}"/>
          </ac:cxnSpMkLst>
        </pc:cxnChg>
        <pc:cxnChg chg="add mod">
          <ac:chgData name="Erin McGarrity" userId="ac89f31f-03f6-48f6-8b30-1571b5629051" providerId="ADAL" clId="{0847339C-3AEF-4521-898E-233CA50B0B21}" dt="2025-08-18T18:18:23.606" v="193" actId="14100"/>
          <ac:cxnSpMkLst>
            <pc:docMk/>
            <pc:sldMk cId="1410719067" sldId="283"/>
            <ac:cxnSpMk id="21" creationId="{8C3D9A58-5B38-4341-CF99-5B9F1C1821DD}"/>
          </ac:cxnSpMkLst>
        </pc:cxnChg>
        <pc:cxnChg chg="add mod">
          <ac:chgData name="Erin McGarrity" userId="ac89f31f-03f6-48f6-8b30-1571b5629051" providerId="ADAL" clId="{0847339C-3AEF-4521-898E-233CA50B0B21}" dt="2025-08-18T18:22:54.312" v="248" actId="14100"/>
          <ac:cxnSpMkLst>
            <pc:docMk/>
            <pc:sldMk cId="1410719067" sldId="283"/>
            <ac:cxnSpMk id="27" creationId="{26E8469C-DF9A-EA6A-B66F-878365A59453}"/>
          </ac:cxnSpMkLst>
        </pc:cxnChg>
      </pc:sldChg>
    </pc:docChg>
  </pc:docChgLst>
  <pc:docChgLst>
    <pc:chgData name="Erin McGarrity" userId="ac89f31f-03f6-48f6-8b30-1571b5629051" providerId="ADAL" clId="{71D38871-8217-4C7A-ADE4-3FD32D62ACA6}"/>
    <pc:docChg chg="undo custSel addSld modSld">
      <pc:chgData name="Erin McGarrity" userId="ac89f31f-03f6-48f6-8b30-1571b5629051" providerId="ADAL" clId="{71D38871-8217-4C7A-ADE4-3FD32D62ACA6}" dt="2025-09-12T17:30:21.914" v="30" actId="14100"/>
      <pc:docMkLst>
        <pc:docMk/>
      </pc:docMkLst>
      <pc:sldChg chg="addSp delSp modSp add mod">
        <pc:chgData name="Erin McGarrity" userId="ac89f31f-03f6-48f6-8b30-1571b5629051" providerId="ADAL" clId="{71D38871-8217-4C7A-ADE4-3FD32D62ACA6}" dt="2025-09-12T17:30:21.914" v="30" actId="14100"/>
        <pc:sldMkLst>
          <pc:docMk/>
          <pc:sldMk cId="1145269144" sldId="284"/>
        </pc:sldMkLst>
        <pc:spChg chg="add mod">
          <ac:chgData name="Erin McGarrity" userId="ac89f31f-03f6-48f6-8b30-1571b5629051" providerId="ADAL" clId="{71D38871-8217-4C7A-ADE4-3FD32D62ACA6}" dt="2025-09-12T17:30:21.914" v="30" actId="14100"/>
          <ac:spMkLst>
            <pc:docMk/>
            <pc:sldMk cId="1145269144" sldId="284"/>
            <ac:spMk id="3" creationId="{7974C6F1-CD43-1C27-DF46-08C7E8DACB30}"/>
          </ac:spMkLst>
        </pc:spChg>
        <pc:spChg chg="mod">
          <ac:chgData name="Erin McGarrity" userId="ac89f31f-03f6-48f6-8b30-1571b5629051" providerId="ADAL" clId="{71D38871-8217-4C7A-ADE4-3FD32D62ACA6}" dt="2025-08-29T12:31:20.964" v="23" actId="1036"/>
          <ac:spMkLst>
            <pc:docMk/>
            <pc:sldMk cId="1145269144" sldId="284"/>
            <ac:spMk id="6" creationId="{48511F93-9911-3062-341C-F4126BEF2130}"/>
          </ac:spMkLst>
        </pc:spChg>
        <pc:spChg chg="mod">
          <ac:chgData name="Erin McGarrity" userId="ac89f31f-03f6-48f6-8b30-1571b5629051" providerId="ADAL" clId="{71D38871-8217-4C7A-ADE4-3FD32D62ACA6}" dt="2025-08-29T12:31:20.964" v="23" actId="1036"/>
          <ac:spMkLst>
            <pc:docMk/>
            <pc:sldMk cId="1145269144" sldId="284"/>
            <ac:spMk id="7" creationId="{BCEB89CE-388E-8721-5747-5833E7E5D28E}"/>
          </ac:spMkLst>
        </pc:spChg>
        <pc:spChg chg="mod">
          <ac:chgData name="Erin McGarrity" userId="ac89f31f-03f6-48f6-8b30-1571b5629051" providerId="ADAL" clId="{71D38871-8217-4C7A-ADE4-3FD32D62ACA6}" dt="2025-08-29T12:31:20.964" v="23" actId="1036"/>
          <ac:spMkLst>
            <pc:docMk/>
            <pc:sldMk cId="1145269144" sldId="284"/>
            <ac:spMk id="8" creationId="{C1341A38-2EF8-D538-61E0-1ACD38DCF185}"/>
          </ac:spMkLst>
        </pc:spChg>
        <pc:spChg chg="mod">
          <ac:chgData name="Erin McGarrity" userId="ac89f31f-03f6-48f6-8b30-1571b5629051" providerId="ADAL" clId="{71D38871-8217-4C7A-ADE4-3FD32D62ACA6}" dt="2025-08-29T12:31:20.964" v="23" actId="1036"/>
          <ac:spMkLst>
            <pc:docMk/>
            <pc:sldMk cId="1145269144" sldId="284"/>
            <ac:spMk id="9" creationId="{B55ED05B-F3E2-9F96-0EEF-EFAC963AA67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0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</a:t>
            </a:r>
            <a:fld id="{43FEC7B2-4A3C-43EA-A52A-F8DED3FD6DAC}" type="datetimeyyyy">
              <a:rPr lang="en-US" sz="1003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2025</a:t>
            </a:fld>
            <a:r>
              <a:rPr lang="en-US" sz="100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The MathWorks, Inc.</a:t>
            </a:r>
          </a:p>
        </p:txBody>
      </p:sp>
      <p:cxnSp>
        <p:nvCxnSpPr>
          <p:cNvPr id="26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0" i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1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/>
              <a:t>Click to add b</a:t>
            </a:r>
            <a:r>
              <a:rPr lang="en-US" sz="1805" dirty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0" i="0" baseline="0"/>
            </a:lvl1pPr>
          </a:lstStyle>
          <a:p>
            <a:pPr lvl="0"/>
            <a:r>
              <a:rPr lang="en-US" dirty="0"/>
              <a:t>Click to add headline</a:t>
            </a:r>
            <a:r>
              <a:rPr lang="en-US" sz="2005" b="1" dirty="0">
                <a:solidFill>
                  <a:prstClr val="black"/>
                </a:solidFill>
              </a:rPr>
              <a:t> providing value of feature</a:t>
            </a:r>
            <a:endParaRPr lang="en-US" dirty="0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2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/>
              <a:t>Click to add </a:t>
            </a:r>
            <a:r>
              <a:rPr lang="en-US" sz="1604" dirty="0" err="1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 dirty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Section Header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 userDrawn="1"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 dirty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 userDrawn="1"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3" b="1" dirty="0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0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6680" rtl="0" eaLnBrk="1" latinLnBrk="0" hangingPunct="1">
        <a:spcBef>
          <a:spcPct val="0"/>
        </a:spcBef>
        <a:buNone/>
        <a:defRPr sz="2800" b="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Osmotic Pressure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Author</a:t>
            </a:r>
          </a:p>
          <a:p>
            <a:r>
              <a:rPr lang="en-US" dirty="0"/>
              <a:t>Date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C8D0-80D0-259D-D1AB-7DBC24141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EBF2358B-5893-F96C-34D6-67B14FB664F3}"/>
              </a:ext>
            </a:extLst>
          </p:cNvPr>
          <p:cNvSpPr/>
          <p:nvPr/>
        </p:nvSpPr>
        <p:spPr>
          <a:xfrm rot="10800000">
            <a:off x="4419600" y="2667000"/>
            <a:ext cx="2057400" cy="2057400"/>
          </a:xfrm>
          <a:prstGeom prst="blockArc">
            <a:avLst>
              <a:gd name="adj1" fmla="val 10800000"/>
              <a:gd name="adj2" fmla="val 16212361"/>
              <a:gd name="adj3" fmla="val 27630"/>
            </a:avLst>
          </a:prstGeom>
          <a:pattFill prst="lgConfetti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Block Arc 4">
            <a:extLst>
              <a:ext uri="{FF2B5EF4-FFF2-40B4-BE49-F238E27FC236}">
                <a16:creationId xmlns:a16="http://schemas.microsoft.com/office/drawing/2014/main" id="{40BE155D-ADD0-210F-44C7-3A978B64C339}"/>
              </a:ext>
            </a:extLst>
          </p:cNvPr>
          <p:cNvSpPr/>
          <p:nvPr/>
        </p:nvSpPr>
        <p:spPr>
          <a:xfrm rot="10800000">
            <a:off x="4419599" y="2667000"/>
            <a:ext cx="2057400" cy="2057400"/>
          </a:xfrm>
          <a:prstGeom prst="blockArc">
            <a:avLst>
              <a:gd name="adj1" fmla="val 16181993"/>
              <a:gd name="adj2" fmla="val 14915"/>
              <a:gd name="adj3" fmla="val 2756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69A1C-CF2D-0A89-B0A0-670080A403C3}"/>
              </a:ext>
            </a:extLst>
          </p:cNvPr>
          <p:cNvSpPr/>
          <p:nvPr/>
        </p:nvSpPr>
        <p:spPr>
          <a:xfrm>
            <a:off x="4419597" y="3329940"/>
            <a:ext cx="566928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BEA84E-5532-7DA6-BD14-8B38B153484A}"/>
              </a:ext>
            </a:extLst>
          </p:cNvPr>
          <p:cNvSpPr/>
          <p:nvPr/>
        </p:nvSpPr>
        <p:spPr>
          <a:xfrm>
            <a:off x="5910071" y="2781300"/>
            <a:ext cx="566928" cy="914400"/>
          </a:xfrm>
          <a:prstGeom prst="rect">
            <a:avLst/>
          </a:prstGeom>
          <a:pattFill prst="lgConfetti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05A73C-90EF-261E-0FCE-7AAB5A1C014B}"/>
              </a:ext>
            </a:extLst>
          </p:cNvPr>
          <p:cNvSpPr/>
          <p:nvPr/>
        </p:nvSpPr>
        <p:spPr>
          <a:xfrm>
            <a:off x="4419597" y="1828800"/>
            <a:ext cx="566928" cy="15011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0FAD72-780B-FEE0-5DA7-33990D237EB5}"/>
              </a:ext>
            </a:extLst>
          </p:cNvPr>
          <p:cNvSpPr/>
          <p:nvPr/>
        </p:nvSpPr>
        <p:spPr>
          <a:xfrm>
            <a:off x="5910071" y="1828800"/>
            <a:ext cx="566928" cy="952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4E1388-55FC-D65B-A0E3-8EF06628A1B6}"/>
              </a:ext>
            </a:extLst>
          </p:cNvPr>
          <p:cNvCxnSpPr/>
          <p:nvPr/>
        </p:nvCxnSpPr>
        <p:spPr>
          <a:xfrm flipH="1">
            <a:off x="5181600" y="2781300"/>
            <a:ext cx="7284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288600-5799-C4F6-A1C8-31C85B4B6683}"/>
              </a:ext>
            </a:extLst>
          </p:cNvPr>
          <p:cNvCxnSpPr/>
          <p:nvPr/>
        </p:nvCxnSpPr>
        <p:spPr>
          <a:xfrm flipH="1">
            <a:off x="4986525" y="3329940"/>
            <a:ext cx="7284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5F8DCA-5E0E-3C99-C593-D31028964E09}"/>
                  </a:ext>
                </a:extLst>
              </p:cNvPr>
              <p:cNvSpPr txBox="1"/>
              <p:nvPr/>
            </p:nvSpPr>
            <p:spPr>
              <a:xfrm>
                <a:off x="5254888" y="2855565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Π</m:t>
                      </m:r>
                    </m:oMath>
                  </m:oMathPara>
                </a14:m>
                <a:endParaRPr lang="en-US" sz="2000" b="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5F8DCA-5E0E-3C99-C593-D31028964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888" y="2855565"/>
                <a:ext cx="428322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95DC55-6AD1-94DC-9A1A-3BE938FA3F35}"/>
              </a:ext>
            </a:extLst>
          </p:cNvPr>
          <p:cNvCxnSpPr/>
          <p:nvPr/>
        </p:nvCxnSpPr>
        <p:spPr>
          <a:xfrm>
            <a:off x="5448298" y="3329940"/>
            <a:ext cx="0" cy="365760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462E38-7C18-DE72-A7D5-B7F374F52152}"/>
              </a:ext>
            </a:extLst>
          </p:cNvPr>
          <p:cNvCxnSpPr/>
          <p:nvPr/>
        </p:nvCxnSpPr>
        <p:spPr>
          <a:xfrm>
            <a:off x="5469049" y="2415540"/>
            <a:ext cx="0" cy="36576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DA9448-E2D4-187B-D654-A7A0951292E8}"/>
              </a:ext>
            </a:extLst>
          </p:cNvPr>
          <p:cNvCxnSpPr>
            <a:cxnSpLocks/>
          </p:cNvCxnSpPr>
          <p:nvPr/>
        </p:nvCxnSpPr>
        <p:spPr>
          <a:xfrm flipV="1">
            <a:off x="4030144" y="4168140"/>
            <a:ext cx="817008" cy="5747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619956F-ECB3-FD9A-E56B-F250286CFD71}"/>
              </a:ext>
            </a:extLst>
          </p:cNvPr>
          <p:cNvSpPr txBox="1"/>
          <p:nvPr/>
        </p:nvSpPr>
        <p:spPr>
          <a:xfrm>
            <a:off x="3232658" y="4742873"/>
            <a:ext cx="1470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Pure Water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3D9A58-5B38-4341-CF99-5B9F1C1821DD}"/>
              </a:ext>
            </a:extLst>
          </p:cNvPr>
          <p:cNvCxnSpPr>
            <a:cxnSpLocks/>
          </p:cNvCxnSpPr>
          <p:nvPr/>
        </p:nvCxnSpPr>
        <p:spPr>
          <a:xfrm flipH="1" flipV="1">
            <a:off x="5994402" y="4114800"/>
            <a:ext cx="711198" cy="6096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76E1805-8D9E-FD34-0F02-B0EC5F8606C2}"/>
              </a:ext>
            </a:extLst>
          </p:cNvPr>
          <p:cNvSpPr txBox="1"/>
          <p:nvPr/>
        </p:nvSpPr>
        <p:spPr>
          <a:xfrm>
            <a:off x="6117925" y="4742873"/>
            <a:ext cx="1371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Salt Water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9F4B11-9BEA-BF3A-41D3-D87F275D8074}"/>
              </a:ext>
            </a:extLst>
          </p:cNvPr>
          <p:cNvSpPr/>
          <p:nvPr/>
        </p:nvSpPr>
        <p:spPr>
          <a:xfrm>
            <a:off x="5432473" y="4148330"/>
            <a:ext cx="7315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DA5058-12E1-4E17-B7D2-216CF70D9A83}"/>
              </a:ext>
            </a:extLst>
          </p:cNvPr>
          <p:cNvSpPr txBox="1"/>
          <p:nvPr/>
        </p:nvSpPr>
        <p:spPr>
          <a:xfrm>
            <a:off x="4478449" y="5317606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Semipermeable Membrane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E8469C-DF9A-EA6A-B66F-878365A59453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V="1">
            <a:off x="5469049" y="4724402"/>
            <a:ext cx="0" cy="5932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71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09602" y="1600200"/>
                <a:ext cx="10769600" cy="3200400"/>
              </a:xfrm>
            </p:spPr>
            <p:txBody>
              <a:bodyPr/>
              <a:lstStyle/>
              <a:p>
                <a:endParaRPr lang="en-US" baseline="-250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𝑖𝑀𝑅𝑇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>
                    <a:latin typeface="Cambria Math" panose="02040503050406030204" pitchFamily="18" charset="0"/>
                  </a:rPr>
                  <a:t>is the </a:t>
                </a:r>
                <a:r>
                  <a:rPr lang="en-US" b="0" dirty="0" err="1">
                    <a:latin typeface="Cambria Math" panose="02040503050406030204" pitchFamily="18" charset="0"/>
                  </a:rPr>
                  <a:t>van’t</a:t>
                </a:r>
                <a:r>
                  <a:rPr lang="en-US" b="0" dirty="0">
                    <a:latin typeface="Cambria Math" panose="02040503050406030204" pitchFamily="18" charset="0"/>
                  </a:rPr>
                  <a:t> Hoff factor for dissociated ions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mol solute per liter of solvent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molar gas constant 0.082 l atm/mol/K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the temperature in K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2" y="1600200"/>
                <a:ext cx="10769600" cy="3200400"/>
              </a:xfrm>
              <a:blipFill>
                <a:blip r:embed="rId2"/>
                <a:stretch>
                  <a:fillRect l="-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39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C8D2-995D-0A3B-564C-991F6EB4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1F9AC9-EE70-BECC-687A-E467399E3AF7}"/>
                  </a:ext>
                </a:extLst>
              </p:cNvPr>
              <p:cNvSpPr txBox="1"/>
              <p:nvPr/>
            </p:nvSpPr>
            <p:spPr>
              <a:xfrm>
                <a:off x="838200" y="2057400"/>
                <a:ext cx="10769600" cy="4114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The chemical potential balance for osmotic pressure,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Arial" pitchFamily="34" charset="0"/>
                      </a:rPr>
                      <m:t>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is </a:t>
                </a:r>
              </a:p>
              <a:p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Π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𝑅𝑇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𝐴</m:t>
                              </m:r>
                            </m:sub>
                          </m:sSub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0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is the chemical potential of the pure liquid at pressure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is the activity coefficient for the side with the solvent in it. Rearranging this so the chemical potential terms are on the LHS we get: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Π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𝑅𝑇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𝐴</m:t>
                              </m:r>
                            </m:sub>
                          </m:sSub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.</m:t>
                      </m:r>
                    </m:oMath>
                  </m:oMathPara>
                </a14:m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Noting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𝜕𝜇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𝑝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</m:oMath>
                  </m:oMathPara>
                </a14:m>
                <a:endParaRPr lang="en-US" sz="2000" b="0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is the partial molar volume of solvent, then we can say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≈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𝐴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.</m:t>
                      </m:r>
                    </m:oMath>
                  </m:oMathPara>
                </a14:m>
                <a:endParaRPr lang="en-US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1F9AC9-EE70-BECC-687A-E467399E3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57400"/>
                <a:ext cx="10769600" cy="4114973"/>
              </a:xfrm>
              <a:prstGeom prst="rect">
                <a:avLst/>
              </a:prstGeom>
              <a:blipFill>
                <a:blip r:embed="rId2"/>
                <a:stretch>
                  <a:fillRect l="-623"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88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B7AA-6E04-0946-7C58-6E1EC87E6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D5D71A-9306-AF08-876A-0067F79180B3}"/>
                  </a:ext>
                </a:extLst>
              </p:cNvPr>
              <p:cNvSpPr txBox="1"/>
              <p:nvPr/>
            </p:nvSpPr>
            <p:spPr>
              <a:xfrm>
                <a:off x="609602" y="1828800"/>
                <a:ext cx="11048998" cy="4112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Substituting the expression into the chemical potential equation, we get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Δ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𝑝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𝐴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Π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=−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𝑅𝑇</m:t>
                      </m:r>
                      <m:func>
                        <m:func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As activity goes to 1, the salty side approaches infinite dilution. Solving for the osmotic pressure, we get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𝑅𝑇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≈−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𝑅𝑇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𝐴</m:t>
                                  </m:r>
                                </m:sub>
                              </m:sSub>
                            </m:den>
                          </m:f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𝑅𝑇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𝑉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≈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𝑅𝑇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𝑉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are the mole fractions of solvent and solute. For small amounts of solute, we can further simplify this 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𝑇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</m:oMath>
                  </m:oMathPara>
                </a14:m>
                <a:endParaRPr lang="en-US" sz="2000" b="0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𝑀</m:t>
                    </m:r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is the molarity of ions and the </a:t>
                </a:r>
                <a:r>
                  <a:rPr lang="en-US" sz="2000" dirty="0" err="1">
                    <a:latin typeface="Arial" pitchFamily="34" charset="0"/>
                    <a:cs typeface="Arial" pitchFamily="34" charset="0"/>
                  </a:rPr>
                  <a:t>van’t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Hoff factor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=2</m:t>
                    </m:r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since there are 2 dissociated ions in the salt.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D5D71A-9306-AF08-876A-0067F7918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2" y="1828800"/>
                <a:ext cx="11048998" cy="4112344"/>
              </a:xfrm>
              <a:prstGeom prst="rect">
                <a:avLst/>
              </a:prstGeom>
              <a:blipFill>
                <a:blip r:embed="rId2"/>
                <a:stretch>
                  <a:fillRect l="-552" t="-593" r="-441" b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81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3D3BE-2635-B966-B402-EEE4E4495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1F8B0-A943-AA74-3801-EB672C77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52BFC0C6-84B8-EC0F-D0B5-C922322137B7}"/>
              </a:ext>
            </a:extLst>
          </p:cNvPr>
          <p:cNvSpPr/>
          <p:nvPr/>
        </p:nvSpPr>
        <p:spPr>
          <a:xfrm rot="10800000">
            <a:off x="4419600" y="2667000"/>
            <a:ext cx="2057400" cy="2057400"/>
          </a:xfrm>
          <a:prstGeom prst="blockArc">
            <a:avLst>
              <a:gd name="adj1" fmla="val 10800000"/>
              <a:gd name="adj2" fmla="val 16212361"/>
              <a:gd name="adj3" fmla="val 27630"/>
            </a:avLst>
          </a:prstGeom>
          <a:pattFill prst="lgConfetti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Block Arc 4">
            <a:extLst>
              <a:ext uri="{FF2B5EF4-FFF2-40B4-BE49-F238E27FC236}">
                <a16:creationId xmlns:a16="http://schemas.microsoft.com/office/drawing/2014/main" id="{74388B63-78A4-7E95-2E9B-F10E9D4542BC}"/>
              </a:ext>
            </a:extLst>
          </p:cNvPr>
          <p:cNvSpPr/>
          <p:nvPr/>
        </p:nvSpPr>
        <p:spPr>
          <a:xfrm rot="10800000">
            <a:off x="4419599" y="2667000"/>
            <a:ext cx="2057400" cy="2057400"/>
          </a:xfrm>
          <a:prstGeom prst="blockArc">
            <a:avLst>
              <a:gd name="adj1" fmla="val 16181993"/>
              <a:gd name="adj2" fmla="val 14915"/>
              <a:gd name="adj3" fmla="val 2756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511F93-9911-3062-341C-F4126BEF2130}"/>
              </a:ext>
            </a:extLst>
          </p:cNvPr>
          <p:cNvSpPr/>
          <p:nvPr/>
        </p:nvSpPr>
        <p:spPr>
          <a:xfrm>
            <a:off x="4419597" y="3368040"/>
            <a:ext cx="566928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B89CE-388E-8721-5747-5833E7E5D28E}"/>
              </a:ext>
            </a:extLst>
          </p:cNvPr>
          <p:cNvSpPr/>
          <p:nvPr/>
        </p:nvSpPr>
        <p:spPr>
          <a:xfrm>
            <a:off x="5910071" y="2819400"/>
            <a:ext cx="566928" cy="914400"/>
          </a:xfrm>
          <a:prstGeom prst="rect">
            <a:avLst/>
          </a:prstGeom>
          <a:pattFill prst="lgConfetti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341A38-2EF8-D538-61E0-1ACD38DCF185}"/>
              </a:ext>
            </a:extLst>
          </p:cNvPr>
          <p:cNvSpPr/>
          <p:nvPr/>
        </p:nvSpPr>
        <p:spPr>
          <a:xfrm>
            <a:off x="4419597" y="1866900"/>
            <a:ext cx="566928" cy="15011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5ED05B-F3E2-9F96-0EEF-EFAC963AA673}"/>
              </a:ext>
            </a:extLst>
          </p:cNvPr>
          <p:cNvSpPr/>
          <p:nvPr/>
        </p:nvSpPr>
        <p:spPr>
          <a:xfrm>
            <a:off x="5910071" y="1866900"/>
            <a:ext cx="566928" cy="952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21DBDB-138B-84C1-E93A-E700674BAC24}"/>
              </a:ext>
            </a:extLst>
          </p:cNvPr>
          <p:cNvSpPr/>
          <p:nvPr/>
        </p:nvSpPr>
        <p:spPr>
          <a:xfrm>
            <a:off x="5432473" y="4148330"/>
            <a:ext cx="7315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74C6F1-CD43-1C27-DF46-08C7E8DACB30}"/>
              </a:ext>
            </a:extLst>
          </p:cNvPr>
          <p:cNvSpPr/>
          <p:nvPr/>
        </p:nvSpPr>
        <p:spPr>
          <a:xfrm>
            <a:off x="7543800" y="2438400"/>
            <a:ext cx="838200" cy="2514600"/>
          </a:xfrm>
          <a:prstGeom prst="rect">
            <a:avLst/>
          </a:prstGeom>
          <a:pattFill prst="dkHorz">
            <a:fgClr>
              <a:schemeClr val="accent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269144"/>
      </p:ext>
    </p:extLst>
  </p:cSld>
  <p:clrMapOvr>
    <a:masterClrMapping/>
  </p:clrMapOvr>
</p:sld>
</file>

<file path=ppt/theme/theme1.xml><?xml version="1.0" encoding="utf-8"?>
<a:theme xmlns:a="http://schemas.openxmlformats.org/drawingml/2006/main" name="MW_Public_widescreen">
  <a:themeElements>
    <a:clrScheme name="MW">
      <a:dk1>
        <a:srgbClr val="000000"/>
      </a:dk1>
      <a:lt1>
        <a:srgbClr val="FFFFFF"/>
      </a:lt1>
      <a:dk2>
        <a:srgbClr val="0076A8"/>
      </a:dk2>
      <a:lt2>
        <a:srgbClr val="ECF5F8"/>
      </a:lt2>
      <a:accent1>
        <a:srgbClr val="D78824"/>
      </a:accent1>
      <a:accent2>
        <a:srgbClr val="004B87"/>
      </a:accent2>
      <a:accent3>
        <a:srgbClr val="00A9E0"/>
      </a:accent3>
      <a:accent4>
        <a:srgbClr val="F2A900"/>
      </a:accent4>
      <a:accent5>
        <a:srgbClr val="B7302C"/>
      </a:accent5>
      <a:accent6>
        <a:srgbClr val="48A23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w_public.potx" id="{77614DB2-AEEA-4C6F-B978-696DC4DCAD1E}" vid="{BAA8EA8E-6A7A-48B5-92CD-28D182738C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70944c9-f5be-4b0f-89c7-00caf47c665c">
      <Terms xmlns="http://schemas.microsoft.com/office/infopath/2007/PartnerControls"/>
    </lcf76f155ced4ddcb4097134ff3c332f>
    <TaxCatchAll xmlns="19f94994-4311-4823-a682-47492cb9e3e3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3E32C3022BA344AE607CE1B766CD2B" ma:contentTypeVersion="20" ma:contentTypeDescription="Create a new document." ma:contentTypeScope="" ma:versionID="5a5fcfb9cc5c272f01249a47aa4133c0">
  <xsd:schema xmlns:xsd="http://www.w3.org/2001/XMLSchema" xmlns:xs="http://www.w3.org/2001/XMLSchema" xmlns:p="http://schemas.microsoft.com/office/2006/metadata/properties" xmlns:ns1="http://schemas.microsoft.com/sharepoint/v3" xmlns:ns2="a70944c9-f5be-4b0f-89c7-00caf47c665c" xmlns:ns3="19f94994-4311-4823-a682-47492cb9e3e3" targetNamespace="http://schemas.microsoft.com/office/2006/metadata/properties" ma:root="true" ma:fieldsID="a22a3b39221887b161ef847201591c90" ns1:_="" ns2:_="" ns3:_="">
    <xsd:import namespace="http://schemas.microsoft.com/sharepoint/v3"/>
    <xsd:import namespace="a70944c9-f5be-4b0f-89c7-00caf47c665c"/>
    <xsd:import namespace="19f94994-4311-4823-a682-47492cb9e3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3:TaxCatchAll" minOccurs="0"/>
                <xsd:element ref="ns2:lcf76f155ced4ddcb4097134ff3c332f" minOccurs="0"/>
                <xsd:element ref="ns1:_ip_UnifiedCompliancePolicyProperties" minOccurs="0"/>
                <xsd:element ref="ns1:_ip_UnifiedCompliancePolicyUIActio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44c9-f5be-4b0f-89c7-00caf47c66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c2fbcc8-9673-4dab-87c4-578ccfafc1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5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f94994-4311-4823-a682-47492cb9e3e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3782cf2d-0c7e-4ff1-a1db-b4d157ce0b53}" ma:internalName="TaxCatchAll" ma:showField="CatchAllData" ma:web="19f94994-4311-4823-a682-47492cb9e3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B851B7-D313-4E85-A1E0-5976CFE11EC3}">
  <ds:schemaRefs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19f94994-4311-4823-a682-47492cb9e3e3"/>
    <ds:schemaRef ds:uri="a70944c9-f5be-4b0f-89c7-00caf47c665c"/>
    <ds:schemaRef ds:uri="http://www.w3.org/XML/1998/namespace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D1439A1B-61DB-461C-83F7-A0353C9BF2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70944c9-f5be-4b0f-89c7-00caf47c665c"/>
    <ds:schemaRef ds:uri="19f94994-4311-4823-a682-47492cb9e3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B61DF2E-245C-45DF-A9A5-EABECEA429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177</TotalTime>
  <Words>257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 Math</vt:lpstr>
      <vt:lpstr>Courier New</vt:lpstr>
      <vt:lpstr>Wingdings</vt:lpstr>
      <vt:lpstr>MW_Public_widescreen</vt:lpstr>
      <vt:lpstr>Osmotic Pressure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Erin McGarrity</dc:creator>
  <cp:keywords>Version 23.0</cp:keywords>
  <dc:description/>
  <cp:lastModifiedBy>Erin McGarrity</cp:lastModifiedBy>
  <cp:revision>1</cp:revision>
  <dcterms:created xsi:type="dcterms:W3CDTF">2025-08-18T15:08:56Z</dcterms:created>
  <dcterms:modified xsi:type="dcterms:W3CDTF">2025-09-12T17:30:24Z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  <property fmtid="{D5CDD505-2E9C-101B-9397-08002B2CF9AE}" pid="7" name="ContentTypeId">
    <vt:lpwstr>0x010100E23E32C3022BA344AE607CE1B766CD2B</vt:lpwstr>
  </property>
  <property fmtid="{D5CDD505-2E9C-101B-9397-08002B2CF9AE}" pid="8" name="Order">
    <vt:r8>47491500</vt:r8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ComplianceAssetId">
    <vt:lpwstr/>
  </property>
  <property fmtid="{D5CDD505-2E9C-101B-9397-08002B2CF9AE}" pid="12" name="TemplateUrl">
    <vt:lpwstr/>
  </property>
  <property fmtid="{D5CDD505-2E9C-101B-9397-08002B2CF9AE}" pid="13" name="MediaServiceImageTags">
    <vt:lpwstr/>
  </property>
</Properties>
</file>