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3" r:id="rId6"/>
    <p:sldId id="275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400"/>
    <a:srgbClr val="228B22"/>
    <a:srgbClr val="A020F6"/>
    <a:srgbClr val="0000FF"/>
    <a:srgbClr val="636569"/>
    <a:srgbClr val="715091"/>
    <a:srgbClr val="176DAD"/>
    <a:srgbClr val="0D78C9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7339C-3AEF-4521-898E-233CA50B0B21}" v="88" dt="2025-08-18T18:22:3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200" d="100"/>
          <a:sy n="200" d="100"/>
        </p:scale>
        <p:origin x="-3576" y="-304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McGarrity" userId="ac89f31f-03f6-48f6-8b30-1571b5629051" providerId="ADAL" clId="{0847339C-3AEF-4521-898E-233CA50B0B21}"/>
    <pc:docChg chg="undo custSel addSld delSld modSld">
      <pc:chgData name="Erin McGarrity" userId="ac89f31f-03f6-48f6-8b30-1571b5629051" providerId="ADAL" clId="{0847339C-3AEF-4521-898E-233CA50B0B21}" dt="2025-08-18T18:22:54.312" v="248" actId="14100"/>
      <pc:docMkLst>
        <pc:docMk/>
      </pc:docMkLst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0" sldId="261"/>
        </pc:sldMkLst>
      </pc:sldChg>
      <pc:sldChg chg="modSp mod">
        <pc:chgData name="Erin McGarrity" userId="ac89f31f-03f6-48f6-8b30-1571b5629051" providerId="ADAL" clId="{0847339C-3AEF-4521-898E-233CA50B0B21}" dt="2025-08-18T17:38:06.797" v="67" actId="14100"/>
        <pc:sldMkLst>
          <pc:docMk/>
          <pc:sldMk cId="2784395857" sldId="275"/>
        </pc:sldMkLst>
        <pc:spChg chg="mod">
          <ac:chgData name="Erin McGarrity" userId="ac89f31f-03f6-48f6-8b30-1571b5629051" providerId="ADAL" clId="{0847339C-3AEF-4521-898E-233CA50B0B21}" dt="2025-08-18T17:38:06.797" v="67" actId="14100"/>
          <ac:spMkLst>
            <pc:docMk/>
            <pc:sldMk cId="2784395857" sldId="275"/>
            <ac:spMk id="4" creationId="{00000000-0000-0000-0000-000000000000}"/>
          </ac:spMkLst>
        </pc:spChg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1059344401" sldId="277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1881687045" sldId="278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2536988329" sldId="279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4285500863" sldId="280"/>
        </pc:sldMkLst>
      </pc:sldChg>
      <pc:sldChg chg="addSp delSp modSp new mod">
        <pc:chgData name="Erin McGarrity" userId="ac89f31f-03f6-48f6-8b30-1571b5629051" providerId="ADAL" clId="{0847339C-3AEF-4521-898E-233CA50B0B21}" dt="2025-08-18T18:22:54.312" v="248" actId="14100"/>
        <pc:sldMkLst>
          <pc:docMk/>
          <pc:sldMk cId="1410719067" sldId="283"/>
        </pc:sldMkLst>
        <pc:spChg chg="del">
          <ac:chgData name="Erin McGarrity" userId="ac89f31f-03f6-48f6-8b30-1571b5629051" providerId="ADAL" clId="{0847339C-3AEF-4521-898E-233CA50B0B21}" dt="2025-08-18T18:02:14.241" v="70" actId="478"/>
          <ac:spMkLst>
            <pc:docMk/>
            <pc:sldMk cId="1410719067" sldId="283"/>
            <ac:spMk id="3" creationId="{F1D5F1A5-EC58-C76F-C566-752BE097EFBD}"/>
          </ac:spMkLst>
        </pc:spChg>
        <pc:spChg chg="add mod">
          <ac:chgData name="Erin McGarrity" userId="ac89f31f-03f6-48f6-8b30-1571b5629051" providerId="ADAL" clId="{0847339C-3AEF-4521-898E-233CA50B0B21}" dt="2025-08-18T18:12:27.121" v="138" actId="207"/>
          <ac:spMkLst>
            <pc:docMk/>
            <pc:sldMk cId="1410719067" sldId="283"/>
            <ac:spMk id="4" creationId="{EBF2358B-5893-F96C-34D6-67B14FB664F3}"/>
          </ac:spMkLst>
        </pc:spChg>
        <pc:spChg chg="add mod">
          <ac:chgData name="Erin McGarrity" userId="ac89f31f-03f6-48f6-8b30-1571b5629051" providerId="ADAL" clId="{0847339C-3AEF-4521-898E-233CA50B0B21}" dt="2025-08-18T18:09:09.310" v="105" actId="14100"/>
          <ac:spMkLst>
            <pc:docMk/>
            <pc:sldMk cId="1410719067" sldId="283"/>
            <ac:spMk id="5" creationId="{40BE155D-ADD0-210F-44C7-3A978B64C339}"/>
          </ac:spMkLst>
        </pc:spChg>
        <pc:spChg chg="add mod">
          <ac:chgData name="Erin McGarrity" userId="ac89f31f-03f6-48f6-8b30-1571b5629051" providerId="ADAL" clId="{0847339C-3AEF-4521-898E-233CA50B0B21}" dt="2025-08-18T18:11:01.448" v="124" actId="1076"/>
          <ac:spMkLst>
            <pc:docMk/>
            <pc:sldMk cId="1410719067" sldId="283"/>
            <ac:spMk id="6" creationId="{13869A1C-CF2D-0A89-B0A0-670080A403C3}"/>
          </ac:spMkLst>
        </pc:spChg>
        <pc:spChg chg="add mod">
          <ac:chgData name="Erin McGarrity" userId="ac89f31f-03f6-48f6-8b30-1571b5629051" providerId="ADAL" clId="{0847339C-3AEF-4521-898E-233CA50B0B21}" dt="2025-08-18T18:12:27.121" v="138" actId="207"/>
          <ac:spMkLst>
            <pc:docMk/>
            <pc:sldMk cId="1410719067" sldId="283"/>
            <ac:spMk id="7" creationId="{38BEA84E-5532-7DA6-BD14-8B38B153484A}"/>
          </ac:spMkLst>
        </pc:spChg>
        <pc:spChg chg="add mod">
          <ac:chgData name="Erin McGarrity" userId="ac89f31f-03f6-48f6-8b30-1571b5629051" providerId="ADAL" clId="{0847339C-3AEF-4521-898E-233CA50B0B21}" dt="2025-08-18T18:12:02.033" v="132" actId="14100"/>
          <ac:spMkLst>
            <pc:docMk/>
            <pc:sldMk cId="1410719067" sldId="283"/>
            <ac:spMk id="8" creationId="{E005A73C-90EF-261E-0FCE-7AAB5A1C014B}"/>
          </ac:spMkLst>
        </pc:spChg>
        <pc:spChg chg="add mod">
          <ac:chgData name="Erin McGarrity" userId="ac89f31f-03f6-48f6-8b30-1571b5629051" providerId="ADAL" clId="{0847339C-3AEF-4521-898E-233CA50B0B21}" dt="2025-08-18T18:12:13.155" v="134" actId="14100"/>
          <ac:spMkLst>
            <pc:docMk/>
            <pc:sldMk cId="1410719067" sldId="283"/>
            <ac:spMk id="9" creationId="{670FAD72-780B-FEE0-5DA7-33990D237EB5}"/>
          </ac:spMkLst>
        </pc:spChg>
        <pc:spChg chg="add mod">
          <ac:chgData name="Erin McGarrity" userId="ac89f31f-03f6-48f6-8b30-1571b5629051" providerId="ADAL" clId="{0847339C-3AEF-4521-898E-233CA50B0B21}" dt="2025-08-18T18:15:59.365" v="157" actId="1076"/>
          <ac:spMkLst>
            <pc:docMk/>
            <pc:sldMk cId="1410719067" sldId="283"/>
            <ac:spMk id="13" creationId="{C55F8DCA-5E0E-3C99-C593-D31028964E09}"/>
          </ac:spMkLst>
        </pc:spChg>
        <pc:spChg chg="add mod">
          <ac:chgData name="Erin McGarrity" userId="ac89f31f-03f6-48f6-8b30-1571b5629051" providerId="ADAL" clId="{0847339C-3AEF-4521-898E-233CA50B0B21}" dt="2025-08-18T18:18:12.297" v="190" actId="1076"/>
          <ac:spMkLst>
            <pc:docMk/>
            <pc:sldMk cId="1410719067" sldId="283"/>
            <ac:spMk id="20" creationId="{D619956F-ECB3-FD9A-E56B-F250286CFD71}"/>
          </ac:spMkLst>
        </pc:spChg>
        <pc:spChg chg="add mod">
          <ac:chgData name="Erin McGarrity" userId="ac89f31f-03f6-48f6-8b30-1571b5629051" providerId="ADAL" clId="{0847339C-3AEF-4521-898E-233CA50B0B21}" dt="2025-08-18T18:18:33.737" v="205" actId="1076"/>
          <ac:spMkLst>
            <pc:docMk/>
            <pc:sldMk cId="1410719067" sldId="283"/>
            <ac:spMk id="24" creationId="{276E1805-8D9E-FD34-0F02-B0EC5F8606C2}"/>
          </ac:spMkLst>
        </pc:spChg>
        <pc:spChg chg="add mod">
          <ac:chgData name="Erin McGarrity" userId="ac89f31f-03f6-48f6-8b30-1571b5629051" providerId="ADAL" clId="{0847339C-3AEF-4521-898E-233CA50B0B21}" dt="2025-08-18T18:21:42.896" v="212" actId="207"/>
          <ac:spMkLst>
            <pc:docMk/>
            <pc:sldMk cId="1410719067" sldId="283"/>
            <ac:spMk id="25" creationId="{939F4B11-9BEA-BF3A-41D3-D87F275D8074}"/>
          </ac:spMkLst>
        </pc:spChg>
        <pc:spChg chg="add mod">
          <ac:chgData name="Erin McGarrity" userId="ac89f31f-03f6-48f6-8b30-1571b5629051" providerId="ADAL" clId="{0847339C-3AEF-4521-898E-233CA50B0B21}" dt="2025-08-18T18:22:26.414" v="245" actId="1076"/>
          <ac:spMkLst>
            <pc:docMk/>
            <pc:sldMk cId="1410719067" sldId="283"/>
            <ac:spMk id="26" creationId="{CBDA5058-12E1-4E17-B7D2-216CF70D9A83}"/>
          </ac:spMkLst>
        </pc:spChg>
        <pc:cxnChg chg="add mod">
          <ac:chgData name="Erin McGarrity" userId="ac89f31f-03f6-48f6-8b30-1571b5629051" providerId="ADAL" clId="{0847339C-3AEF-4521-898E-233CA50B0B21}" dt="2025-08-18T18:15:35.874" v="143" actId="692"/>
          <ac:cxnSpMkLst>
            <pc:docMk/>
            <pc:sldMk cId="1410719067" sldId="283"/>
            <ac:cxnSpMk id="11" creationId="{F34E1388-55FC-D65B-A0E3-8EF06628A1B6}"/>
          </ac:cxnSpMkLst>
        </pc:cxnChg>
        <pc:cxnChg chg="add mod">
          <ac:chgData name="Erin McGarrity" userId="ac89f31f-03f6-48f6-8b30-1571b5629051" providerId="ADAL" clId="{0847339C-3AEF-4521-898E-233CA50B0B21}" dt="2025-08-18T18:15:41.187" v="144" actId="571"/>
          <ac:cxnSpMkLst>
            <pc:docMk/>
            <pc:sldMk cId="1410719067" sldId="283"/>
            <ac:cxnSpMk id="12" creationId="{39288600-5799-C4F6-A1C8-31C85B4B6683}"/>
          </ac:cxnSpMkLst>
        </pc:cxnChg>
        <pc:cxnChg chg="add mod">
          <ac:chgData name="Erin McGarrity" userId="ac89f31f-03f6-48f6-8b30-1571b5629051" providerId="ADAL" clId="{0847339C-3AEF-4521-898E-233CA50B0B21}" dt="2025-08-18T18:16:31.950" v="164" actId="692"/>
          <ac:cxnSpMkLst>
            <pc:docMk/>
            <pc:sldMk cId="1410719067" sldId="283"/>
            <ac:cxnSpMk id="15" creationId="{5E95DC55-6AD1-94DC-9A1A-3BE938FA3F35}"/>
          </ac:cxnSpMkLst>
        </pc:cxnChg>
        <pc:cxnChg chg="add mod">
          <ac:chgData name="Erin McGarrity" userId="ac89f31f-03f6-48f6-8b30-1571b5629051" providerId="ADAL" clId="{0847339C-3AEF-4521-898E-233CA50B0B21}" dt="2025-08-18T18:17:15.009" v="172" actId="1076"/>
          <ac:cxnSpMkLst>
            <pc:docMk/>
            <pc:sldMk cId="1410719067" sldId="283"/>
            <ac:cxnSpMk id="16" creationId="{0E462E38-7C18-DE72-A7D5-B7F374F52152}"/>
          </ac:cxnSpMkLst>
        </pc:cxnChg>
        <pc:cxnChg chg="add mod">
          <ac:chgData name="Erin McGarrity" userId="ac89f31f-03f6-48f6-8b30-1571b5629051" providerId="ADAL" clId="{0847339C-3AEF-4521-898E-233CA50B0B21}" dt="2025-08-18T18:17:56.809" v="178" actId="1076"/>
          <ac:cxnSpMkLst>
            <pc:docMk/>
            <pc:sldMk cId="1410719067" sldId="283"/>
            <ac:cxnSpMk id="18" creationId="{7CDA9448-E2D4-187B-D654-A7A0951292E8}"/>
          </ac:cxnSpMkLst>
        </pc:cxnChg>
        <pc:cxnChg chg="add mod">
          <ac:chgData name="Erin McGarrity" userId="ac89f31f-03f6-48f6-8b30-1571b5629051" providerId="ADAL" clId="{0847339C-3AEF-4521-898E-233CA50B0B21}" dt="2025-08-18T18:18:23.606" v="193" actId="14100"/>
          <ac:cxnSpMkLst>
            <pc:docMk/>
            <pc:sldMk cId="1410719067" sldId="283"/>
            <ac:cxnSpMk id="21" creationId="{8C3D9A58-5B38-4341-CF99-5B9F1C1821DD}"/>
          </ac:cxnSpMkLst>
        </pc:cxnChg>
        <pc:cxnChg chg="add mod">
          <ac:chgData name="Erin McGarrity" userId="ac89f31f-03f6-48f6-8b30-1571b5629051" providerId="ADAL" clId="{0847339C-3AEF-4521-898E-233CA50B0B21}" dt="2025-08-18T18:22:54.312" v="248" actId="14100"/>
          <ac:cxnSpMkLst>
            <pc:docMk/>
            <pc:sldMk cId="1410719067" sldId="283"/>
            <ac:cxnSpMk id="27" creationId="{26E8469C-DF9A-EA6A-B66F-878365A5945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Osmotic Pressure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Author</a:t>
            </a:r>
          </a:p>
          <a:p>
            <a:r>
              <a:rPr lang="en-US" dirty="0"/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C8D0-80D0-259D-D1AB-7DBC2414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EBF2358B-5893-F96C-34D6-67B14FB664F3}"/>
              </a:ext>
            </a:extLst>
          </p:cNvPr>
          <p:cNvSpPr/>
          <p:nvPr/>
        </p:nvSpPr>
        <p:spPr>
          <a:xfrm rot="10800000">
            <a:off x="4419600" y="2667000"/>
            <a:ext cx="2057400" cy="2057400"/>
          </a:xfrm>
          <a:prstGeom prst="blockArc">
            <a:avLst>
              <a:gd name="adj1" fmla="val 10800000"/>
              <a:gd name="adj2" fmla="val 16212361"/>
              <a:gd name="adj3" fmla="val 27630"/>
            </a:avLst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40BE155D-ADD0-210F-44C7-3A978B64C339}"/>
              </a:ext>
            </a:extLst>
          </p:cNvPr>
          <p:cNvSpPr/>
          <p:nvPr/>
        </p:nvSpPr>
        <p:spPr>
          <a:xfrm rot="10800000">
            <a:off x="4419599" y="2667000"/>
            <a:ext cx="2057400" cy="2057400"/>
          </a:xfrm>
          <a:prstGeom prst="blockArc">
            <a:avLst>
              <a:gd name="adj1" fmla="val 16181993"/>
              <a:gd name="adj2" fmla="val 14915"/>
              <a:gd name="adj3" fmla="val 2756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69A1C-CF2D-0A89-B0A0-670080A403C3}"/>
              </a:ext>
            </a:extLst>
          </p:cNvPr>
          <p:cNvSpPr/>
          <p:nvPr/>
        </p:nvSpPr>
        <p:spPr>
          <a:xfrm>
            <a:off x="4419597" y="3329940"/>
            <a:ext cx="56692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EA84E-5532-7DA6-BD14-8B38B153484A}"/>
              </a:ext>
            </a:extLst>
          </p:cNvPr>
          <p:cNvSpPr/>
          <p:nvPr/>
        </p:nvSpPr>
        <p:spPr>
          <a:xfrm>
            <a:off x="5910071" y="2781300"/>
            <a:ext cx="566928" cy="914400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5A73C-90EF-261E-0FCE-7AAB5A1C014B}"/>
              </a:ext>
            </a:extLst>
          </p:cNvPr>
          <p:cNvSpPr/>
          <p:nvPr/>
        </p:nvSpPr>
        <p:spPr>
          <a:xfrm>
            <a:off x="4419597" y="1828800"/>
            <a:ext cx="566928" cy="1501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FAD72-780B-FEE0-5DA7-33990D237EB5}"/>
              </a:ext>
            </a:extLst>
          </p:cNvPr>
          <p:cNvSpPr/>
          <p:nvPr/>
        </p:nvSpPr>
        <p:spPr>
          <a:xfrm>
            <a:off x="5910071" y="1828800"/>
            <a:ext cx="566928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E1388-55FC-D65B-A0E3-8EF06628A1B6}"/>
              </a:ext>
            </a:extLst>
          </p:cNvPr>
          <p:cNvCxnSpPr/>
          <p:nvPr/>
        </p:nvCxnSpPr>
        <p:spPr>
          <a:xfrm flipH="1">
            <a:off x="5181600" y="2781300"/>
            <a:ext cx="728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88600-5799-C4F6-A1C8-31C85B4B6683}"/>
              </a:ext>
            </a:extLst>
          </p:cNvPr>
          <p:cNvCxnSpPr/>
          <p:nvPr/>
        </p:nvCxnSpPr>
        <p:spPr>
          <a:xfrm flipH="1">
            <a:off x="4986525" y="3329940"/>
            <a:ext cx="728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F8DCA-5E0E-3C99-C593-D31028964E09}"/>
                  </a:ext>
                </a:extLst>
              </p:cNvPr>
              <p:cNvSpPr txBox="1"/>
              <p:nvPr/>
            </p:nvSpPr>
            <p:spPr>
              <a:xfrm>
                <a:off x="5254888" y="285556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F8DCA-5E0E-3C99-C593-D31028964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888" y="2855565"/>
                <a:ext cx="4283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5DC55-6AD1-94DC-9A1A-3BE938FA3F35}"/>
              </a:ext>
            </a:extLst>
          </p:cNvPr>
          <p:cNvCxnSpPr/>
          <p:nvPr/>
        </p:nvCxnSpPr>
        <p:spPr>
          <a:xfrm>
            <a:off x="5448298" y="3329940"/>
            <a:ext cx="0" cy="36576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462E38-7C18-DE72-A7D5-B7F374F52152}"/>
              </a:ext>
            </a:extLst>
          </p:cNvPr>
          <p:cNvCxnSpPr/>
          <p:nvPr/>
        </p:nvCxnSpPr>
        <p:spPr>
          <a:xfrm>
            <a:off x="5469049" y="2415540"/>
            <a:ext cx="0" cy="36576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A9448-E2D4-187B-D654-A7A0951292E8}"/>
              </a:ext>
            </a:extLst>
          </p:cNvPr>
          <p:cNvCxnSpPr>
            <a:cxnSpLocks/>
          </p:cNvCxnSpPr>
          <p:nvPr/>
        </p:nvCxnSpPr>
        <p:spPr>
          <a:xfrm flipV="1">
            <a:off x="4030144" y="4168140"/>
            <a:ext cx="817008" cy="574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19956F-ECB3-FD9A-E56B-F250286CFD71}"/>
              </a:ext>
            </a:extLst>
          </p:cNvPr>
          <p:cNvSpPr txBox="1"/>
          <p:nvPr/>
        </p:nvSpPr>
        <p:spPr>
          <a:xfrm>
            <a:off x="3232658" y="4742873"/>
            <a:ext cx="1470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Pure Water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3D9A58-5B38-4341-CF99-5B9F1C1821DD}"/>
              </a:ext>
            </a:extLst>
          </p:cNvPr>
          <p:cNvCxnSpPr>
            <a:cxnSpLocks/>
          </p:cNvCxnSpPr>
          <p:nvPr/>
        </p:nvCxnSpPr>
        <p:spPr>
          <a:xfrm flipH="1" flipV="1">
            <a:off x="5994402" y="4114800"/>
            <a:ext cx="711198" cy="60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6E1805-8D9E-FD34-0F02-B0EC5F8606C2}"/>
              </a:ext>
            </a:extLst>
          </p:cNvPr>
          <p:cNvSpPr txBox="1"/>
          <p:nvPr/>
        </p:nvSpPr>
        <p:spPr>
          <a:xfrm>
            <a:off x="6117925" y="4742873"/>
            <a:ext cx="1371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Salt Water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F4B11-9BEA-BF3A-41D3-D87F275D8074}"/>
              </a:ext>
            </a:extLst>
          </p:cNvPr>
          <p:cNvSpPr/>
          <p:nvPr/>
        </p:nvSpPr>
        <p:spPr>
          <a:xfrm>
            <a:off x="5432473" y="4148330"/>
            <a:ext cx="7315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A5058-12E1-4E17-B7D2-216CF70D9A83}"/>
              </a:ext>
            </a:extLst>
          </p:cNvPr>
          <p:cNvSpPr txBox="1"/>
          <p:nvPr/>
        </p:nvSpPr>
        <p:spPr>
          <a:xfrm>
            <a:off x="4478449" y="5317606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Semipermeable Membrane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E8469C-DF9A-EA6A-B66F-878365A59453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5469049" y="4724402"/>
            <a:ext cx="0" cy="59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1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9602" y="1600200"/>
                <a:ext cx="10769600" cy="3200400"/>
              </a:xfrm>
            </p:spPr>
            <p:txBody>
              <a:bodyPr/>
              <a:lstStyle/>
              <a:p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𝑖𝑀𝑅𝑇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is the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van’t</a:t>
                </a:r>
                <a:r>
                  <a:rPr lang="en-US" b="0" dirty="0">
                    <a:latin typeface="Cambria Math" panose="02040503050406030204" pitchFamily="18" charset="0"/>
                  </a:rPr>
                  <a:t> Hoff factor for dissociated ions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mol solute per liter of solvent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molar gas constant 0.082 l atm/mol/K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temperature in K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2" y="1600200"/>
                <a:ext cx="10769600" cy="3200400"/>
              </a:xfrm>
              <a:blipFill>
                <a:blip r:embed="rId2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C8D2-995D-0A3B-564C-991F6EB4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1F9AC9-EE70-BECC-687A-E467399E3AF7}"/>
                  </a:ext>
                </a:extLst>
              </p:cNvPr>
              <p:cNvSpPr txBox="1"/>
              <p:nvPr/>
            </p:nvSpPr>
            <p:spPr>
              <a:xfrm>
                <a:off x="838200" y="2057400"/>
                <a:ext cx="10769600" cy="411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The chemical potential balance for osmotic pressure,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</a:t>
                </a: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chemical potential of the pure liquid at pressure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activity coefficient for the side with the solvent in it. Rearranging this so the chemical potential terms are on the LHS we get: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Noting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𝜕𝜇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partial molar volume of solvent, then we can say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1F9AC9-EE70-BECC-687A-E467399E3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10769600" cy="4114973"/>
              </a:xfrm>
              <a:prstGeom prst="rect">
                <a:avLst/>
              </a:prstGeom>
              <a:blipFill>
                <a:blip r:embed="rId2"/>
                <a:stretch>
                  <a:fillRect l="-623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7AA-6E04-0946-7C58-6E1EC87E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5D71A-9306-AF08-876A-0067F79180B3}"/>
                  </a:ext>
                </a:extLst>
              </p:cNvPr>
              <p:cNvSpPr txBox="1"/>
              <p:nvPr/>
            </p:nvSpPr>
            <p:spPr>
              <a:xfrm>
                <a:off x="609602" y="1828800"/>
                <a:ext cx="11048998" cy="411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Substituting the expression into the chemical potential equation,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As activity goes to 1, the salty side approaches infinite dilution. Solving for the osmotic pressure,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≈−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𝑅𝑇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𝑅𝑇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≈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𝑅𝑇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are the mole fractions of solvent and solute. For small amounts of solute, we can further simplify this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𝑇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molarity of ions and the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van’t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Hoff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=2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since there are 2 dissociated ions in the salt.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5D71A-9306-AF08-876A-0067F7918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" y="1828800"/>
                <a:ext cx="11048998" cy="4112344"/>
              </a:xfrm>
              <a:prstGeom prst="rect">
                <a:avLst/>
              </a:prstGeom>
              <a:blipFill>
                <a:blip r:embed="rId2"/>
                <a:stretch>
                  <a:fillRect l="-552" t="-593" r="-441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14843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7614DB2-AEEA-4C6F-B978-696DC4DCAD1E}" vid="{BAA8EA8E-6A7A-48B5-92CD-28D182738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E32C3022BA344AE607CE1B766CD2B" ma:contentTypeVersion="20" ma:contentTypeDescription="Create a new document." ma:contentTypeScope="" ma:versionID="5a5fcfb9cc5c272f01249a47aa4133c0">
  <xsd:schema xmlns:xsd="http://www.w3.org/2001/XMLSchema" xmlns:xs="http://www.w3.org/2001/XMLSchema" xmlns:p="http://schemas.microsoft.com/office/2006/metadata/properties" xmlns:ns1="http://schemas.microsoft.com/sharepoint/v3" xmlns:ns2="a70944c9-f5be-4b0f-89c7-00caf47c665c" xmlns:ns3="19f94994-4311-4823-a682-47492cb9e3e3" targetNamespace="http://schemas.microsoft.com/office/2006/metadata/properties" ma:root="true" ma:fieldsID="a22a3b39221887b161ef847201591c90" ns1:_="" ns2:_="" ns3:_="">
    <xsd:import namespace="http://schemas.microsoft.com/sharepoint/v3"/>
    <xsd:import namespace="a70944c9-f5be-4b0f-89c7-00caf47c665c"/>
    <xsd:import namespace="19f94994-4311-4823-a682-47492cb9e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44c9-f5be-4b0f-89c7-00caf47c6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94994-4311-4823-a682-47492cb9e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782cf2d-0c7e-4ff1-a1db-b4d157ce0b53}" ma:internalName="TaxCatchAll" ma:showField="CatchAllData" ma:web="19f94994-4311-4823-a682-47492cb9e3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70944c9-f5be-4b0f-89c7-00caf47c665c">
      <Terms xmlns="http://schemas.microsoft.com/office/infopath/2007/PartnerControls"/>
    </lcf76f155ced4ddcb4097134ff3c332f>
    <TaxCatchAll xmlns="19f94994-4311-4823-a682-47492cb9e3e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39A1B-61DB-461C-83F7-A0353C9BF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70944c9-f5be-4b0f-89c7-00caf47c665c"/>
    <ds:schemaRef ds:uri="19f94994-4311-4823-a682-47492cb9e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B851B7-D313-4E85-A1E0-5976CFE11EC3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9f94994-4311-4823-a682-47492cb9e3e3"/>
    <ds:schemaRef ds:uri="a70944c9-f5be-4b0f-89c7-00caf47c665c"/>
    <ds:schemaRef ds:uri="http://www.w3.org/XML/1998/namespace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170</TotalTime>
  <Words>257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Wingdings</vt:lpstr>
      <vt:lpstr>MW_Public_widescreen</vt:lpstr>
      <vt:lpstr>Osmotic Pressure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Erin McGarrity</dc:creator>
  <cp:keywords>Version 23.0</cp:keywords>
  <dc:description/>
  <cp:lastModifiedBy>Erin McGarrity</cp:lastModifiedBy>
  <cp:revision>1</cp:revision>
  <dcterms:created xsi:type="dcterms:W3CDTF">2025-08-18T15:08:56Z</dcterms:created>
  <dcterms:modified xsi:type="dcterms:W3CDTF">2025-08-18T18:23:01Z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