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430" r:id="rId2"/>
    <p:sldId id="138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90F79B-CFB7-426B-A0FF-F3516CCFD2EF}" v="1" dt="2025-02-21T20:51:14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0" y="6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cie Kluger" userId="2ed5c3d6-9a1a-4b7b-b73e-63dd44c3a936" providerId="ADAL" clId="{5390F79B-CFB7-426B-A0FF-F3516CCFD2EF}"/>
    <pc:docChg chg="undo custSel addSld modSld">
      <pc:chgData name="Jocie Kluger" userId="2ed5c3d6-9a1a-4b7b-b73e-63dd44c3a936" providerId="ADAL" clId="{5390F79B-CFB7-426B-A0FF-F3516CCFD2EF}" dt="2025-02-21T20:51:29.456" v="36" actId="20577"/>
      <pc:docMkLst>
        <pc:docMk/>
      </pc:docMkLst>
      <pc:sldChg chg="modSp add mod">
        <pc:chgData name="Jocie Kluger" userId="2ed5c3d6-9a1a-4b7b-b73e-63dd44c3a936" providerId="ADAL" clId="{5390F79B-CFB7-426B-A0FF-F3516CCFD2EF}" dt="2025-02-21T20:51:29.456" v="36" actId="20577"/>
        <pc:sldMkLst>
          <pc:docMk/>
          <pc:sldMk cId="1798494125" sldId="1387"/>
        </pc:sldMkLst>
        <pc:spChg chg="mod">
          <ac:chgData name="Jocie Kluger" userId="2ed5c3d6-9a1a-4b7b-b73e-63dd44c3a936" providerId="ADAL" clId="{5390F79B-CFB7-426B-A0FF-F3516CCFD2EF}" dt="2025-02-21T20:51:29.456" v="36" actId="20577"/>
          <ac:spMkLst>
            <pc:docMk/>
            <pc:sldMk cId="1798494125" sldId="1387"/>
            <ac:spMk id="5" creationId="{1F8AEFD1-2E1C-4DF1-B542-6CD253397451}"/>
          </ac:spMkLst>
        </pc:spChg>
      </pc:sldChg>
      <pc:sldChg chg="addSp delSp modSp mod">
        <pc:chgData name="Jocie Kluger" userId="2ed5c3d6-9a1a-4b7b-b73e-63dd44c3a936" providerId="ADAL" clId="{5390F79B-CFB7-426B-A0FF-F3516CCFD2EF}" dt="2025-02-21T20:50:50.245" v="6" actId="1076"/>
        <pc:sldMkLst>
          <pc:docMk/>
          <pc:sldMk cId="3799066861" sldId="5430"/>
        </pc:sldMkLst>
        <pc:spChg chg="add del mod">
          <ac:chgData name="Jocie Kluger" userId="2ed5c3d6-9a1a-4b7b-b73e-63dd44c3a936" providerId="ADAL" clId="{5390F79B-CFB7-426B-A0FF-F3516CCFD2EF}" dt="2025-02-21T20:50:46.307" v="4" actId="1076"/>
          <ac:spMkLst>
            <pc:docMk/>
            <pc:sldMk cId="3799066861" sldId="5430"/>
            <ac:spMk id="7" creationId="{A8838DB7-6ED3-D4F5-BFD7-6C043DD09BF1}"/>
          </ac:spMkLst>
        </pc:spChg>
        <pc:spChg chg="add mod">
          <ac:chgData name="Jocie Kluger" userId="2ed5c3d6-9a1a-4b7b-b73e-63dd44c3a936" providerId="ADAL" clId="{5390F79B-CFB7-426B-A0FF-F3516CCFD2EF}" dt="2025-02-21T20:50:50.245" v="6" actId="1076"/>
          <ac:spMkLst>
            <pc:docMk/>
            <pc:sldMk cId="3799066861" sldId="5430"/>
            <ac:spMk id="8" creationId="{3AED3157-EB19-49A4-2EB4-37DEF5F918C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Background" descr="bluemesh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-4067" y="1287"/>
            <a:ext cx="12209092" cy="6856713"/>
          </a:xfrm>
          <a:prstGeom prst="rect">
            <a:avLst/>
          </a:prstGeom>
        </p:spPr>
      </p:pic>
      <p:sp>
        <p:nvSpPr>
          <p:cNvPr id="21" name="Title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3200" cy="1828800"/>
          </a:xfrm>
        </p:spPr>
        <p:txBody>
          <a:bodyPr/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ubtitle"/>
          <p:cNvSpPr>
            <a:spLocks noGrp="1"/>
          </p:cNvSpPr>
          <p:nvPr>
            <p:ph type="subTitle" idx="1"/>
          </p:nvPr>
        </p:nvSpPr>
        <p:spPr>
          <a:xfrm>
            <a:off x="914400" y="3203579"/>
            <a:ext cx="10363200" cy="987425"/>
          </a:xfrm>
        </p:spPr>
        <p:txBody>
          <a:bodyPr>
            <a:normAutofit/>
          </a:bodyPr>
          <a:lstStyle>
            <a:lvl1pPr marL="0" indent="0" algn="l">
              <a:buNone/>
              <a:defRPr sz="1604" b="0">
                <a:solidFill>
                  <a:schemeClr val="tx1"/>
                </a:solidFill>
              </a:defRPr>
            </a:lvl1pPr>
            <a:lvl2pPr marL="458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66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333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917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5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83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667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3" name="Copyright"/>
          <p:cNvSpPr txBox="1"/>
          <p:nvPr userDrawn="1"/>
        </p:nvSpPr>
        <p:spPr>
          <a:xfrm>
            <a:off x="10227052" y="6527632"/>
            <a:ext cx="2438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3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© 2021 The MathWorks, Inc.</a:t>
            </a:r>
          </a:p>
        </p:txBody>
      </p:sp>
      <p:cxnSp>
        <p:nvCxnSpPr>
          <p:cNvPr id="26" name="GrayLine"/>
          <p:cNvCxnSpPr/>
          <p:nvPr userDrawn="1"/>
        </p:nvCxnSpPr>
        <p:spPr>
          <a:xfrm>
            <a:off x="-4067" y="4376652"/>
            <a:ext cx="12209092" cy="0"/>
          </a:xfrm>
          <a:prstGeom prst="line">
            <a:avLst/>
          </a:prstGeom>
          <a:ln w="57150">
            <a:solidFill>
              <a:schemeClr val="bg1">
                <a:lumMod val="6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Logo" descr="09_MW_logo_CMYK_REV.png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330730" y="141139"/>
            <a:ext cx="1620665" cy="32059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07391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 sz="2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609602" y="1600200"/>
            <a:ext cx="10769600" cy="4648200"/>
          </a:xfrm>
        </p:spPr>
        <p:txBody>
          <a:bodyPr/>
          <a:lstStyle>
            <a:lvl1pPr>
              <a:buSzPct val="75000"/>
              <a:defRPr sz="2400"/>
            </a:lvl1pPr>
            <a:lvl2pPr>
              <a:lnSpc>
                <a:spcPct val="105000"/>
              </a:lnSpc>
              <a:defRPr sz="2000"/>
            </a:lvl2pPr>
            <a:lvl3pPr>
              <a:lnSpc>
                <a:spcPct val="105000"/>
              </a:lnSpc>
              <a:buSzPct val="75000"/>
              <a:defRPr sz="1604"/>
            </a:lvl3pPr>
            <a:lvl4pPr>
              <a:lnSpc>
                <a:spcPct val="105000"/>
              </a:lnSpc>
              <a:defRPr/>
            </a:lvl4pPr>
            <a:lvl5pPr>
              <a:lnSpc>
                <a:spcPct val="105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79340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805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2974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a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"/>
          <p:cNvSpPr>
            <a:spLocks noGrp="1"/>
          </p:cNvSpPr>
          <p:nvPr>
            <p:ph type="title"/>
          </p:nvPr>
        </p:nvSpPr>
        <p:spPr>
          <a:xfrm>
            <a:off x="609600" y="457200"/>
            <a:ext cx="9448800" cy="990600"/>
          </a:xfrm>
        </p:spPr>
        <p:txBody>
          <a:bodyPr anchor="t" anchorCtr="0"/>
          <a:lstStyle>
            <a:lvl1pPr algn="l">
              <a:defRPr sz="2800" b="0" i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"/>
          <p:cNvSpPr>
            <a:spLocks noGrp="1"/>
          </p:cNvSpPr>
          <p:nvPr>
            <p:ph sz="half" idx="10" hasCustomPrompt="1"/>
          </p:nvPr>
        </p:nvSpPr>
        <p:spPr>
          <a:xfrm>
            <a:off x="609601" y="2819400"/>
            <a:ext cx="5080001" cy="3200400"/>
          </a:xfrm>
        </p:spPr>
        <p:txBody>
          <a:bodyPr/>
          <a:lstStyle>
            <a:lvl1pPr>
              <a:buClr>
                <a:srgbClr val="125687"/>
              </a:buClr>
              <a:buSzTx/>
              <a:defRPr sz="1800" baseline="0"/>
            </a:lvl1pPr>
            <a:lvl2pPr>
              <a:defRPr sz="1604"/>
            </a:lvl2pPr>
            <a:lvl3pPr>
              <a:buNone/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>
              <a:buClr>
                <a:srgbClr val="125687"/>
              </a:buClr>
              <a:buSzTx/>
            </a:pPr>
            <a:r>
              <a:rPr lang="en-US" dirty="0"/>
              <a:t>Click to add b</a:t>
            </a:r>
            <a:r>
              <a:rPr lang="en-US" sz="1805" dirty="0">
                <a:solidFill>
                  <a:prstClr val="black"/>
                </a:solidFill>
              </a:rPr>
              <a:t>rief summary and benefits of feature (ideally three bullets)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Headline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1" y="1600200"/>
            <a:ext cx="5080001" cy="838200"/>
          </a:xfrm>
        </p:spPr>
        <p:txBody>
          <a:bodyPr anchor="t"/>
          <a:lstStyle>
            <a:lvl1pPr marL="0" indent="0" algn="l">
              <a:buNone/>
              <a:defRPr sz="2000" b="0" i="0" baseline="0"/>
            </a:lvl1pPr>
          </a:lstStyle>
          <a:p>
            <a:pPr lvl="0"/>
            <a:r>
              <a:rPr lang="en-US" dirty="0"/>
              <a:t>Click to add headline</a:t>
            </a:r>
            <a:r>
              <a:rPr lang="en-US" sz="2005" b="1" dirty="0">
                <a:solidFill>
                  <a:prstClr val="black"/>
                </a:solidFill>
              </a:rPr>
              <a:t> providing value of feature</a:t>
            </a:r>
            <a:endParaRPr lang="en-US" dirty="0"/>
          </a:p>
        </p:txBody>
      </p:sp>
      <p:sp>
        <p:nvSpPr>
          <p:cNvPr id="14" name="ProductName"/>
          <p:cNvSpPr>
            <a:spLocks noGrp="1"/>
          </p:cNvSpPr>
          <p:nvPr>
            <p:ph type="body" sz="half" idx="12" hasCustomPrompt="1"/>
          </p:nvPr>
        </p:nvSpPr>
        <p:spPr>
          <a:xfrm>
            <a:off x="609602" y="6172200"/>
            <a:ext cx="5473700" cy="533400"/>
          </a:xfrm>
        </p:spPr>
        <p:txBody>
          <a:bodyPr anchor="b" anchorCtr="0"/>
          <a:lstStyle>
            <a:lvl1pPr marL="230761" indent="-229170">
              <a:buClrTx/>
              <a:buSzPct val="125000"/>
              <a:buFont typeface="Courier New" pitchFamily="49" charset="0"/>
              <a:buChar char="»"/>
              <a:defRPr sz="1604" b="0">
                <a:latin typeface="Courier New" pitchFamily="49" charset="0"/>
                <a:cs typeface="Courier New" pitchFamily="49" charset="0"/>
              </a:defRPr>
            </a:lvl1pPr>
          </a:lstStyle>
          <a:p>
            <a:pPr lvl="0"/>
            <a:r>
              <a:rPr lang="en-US" dirty="0"/>
              <a:t>Click to add </a:t>
            </a:r>
            <a:r>
              <a:rPr lang="en-US" sz="1604" dirty="0" err="1">
                <a:latin typeface="Courier New" pitchFamily="49" charset="0"/>
                <a:cs typeface="Courier New" pitchFamily="49" charset="0"/>
              </a:rPr>
              <a:t>product_example_name</a:t>
            </a:r>
            <a:r>
              <a:rPr lang="en-US" sz="1604" dirty="0">
                <a:latin typeface="Courier New" pitchFamily="49" charset="0"/>
                <a:cs typeface="Courier New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46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963084" y="1914529"/>
            <a:ext cx="10363200" cy="1362075"/>
          </a:xfrm>
        </p:spPr>
        <p:txBody>
          <a:bodyPr anchor="t"/>
          <a:lstStyle>
            <a:lvl1pPr algn="ctr">
              <a:defRPr sz="3200" b="0" cap="none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Section Header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79424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LeftContent"/>
          <p:cNvSpPr>
            <a:spLocks noGrp="1"/>
          </p:cNvSpPr>
          <p:nvPr>
            <p:ph sz="half" idx="1"/>
          </p:nvPr>
        </p:nvSpPr>
        <p:spPr>
          <a:xfrm>
            <a:off x="609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RightContent"/>
          <p:cNvSpPr>
            <a:spLocks noGrp="1"/>
          </p:cNvSpPr>
          <p:nvPr>
            <p:ph sz="half" idx="2"/>
          </p:nvPr>
        </p:nvSpPr>
        <p:spPr>
          <a:xfrm>
            <a:off x="6197602" y="1600200"/>
            <a:ext cx="5181600" cy="46481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4"/>
            </a:lvl3pPr>
            <a:lvl4pPr>
              <a:defRPr sz="1805"/>
            </a:lvl4pPr>
            <a:lvl5pPr>
              <a:defRPr sz="1805"/>
            </a:lvl5pPr>
            <a:lvl6pPr>
              <a:defRPr sz="1805"/>
            </a:lvl6pPr>
            <a:lvl7pPr>
              <a:defRPr sz="1805"/>
            </a:lvl7pPr>
            <a:lvl8pPr>
              <a:defRPr sz="1805"/>
            </a:lvl8pPr>
            <a:lvl9pPr>
              <a:defRPr sz="18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8070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"/>
          <p:cNvSpPr txBox="1">
            <a:spLocks noChangeArrowheads="1"/>
          </p:cNvSpPr>
          <p:nvPr userDrawn="1"/>
        </p:nvSpPr>
        <p:spPr bwMode="auto">
          <a:xfrm>
            <a:off x="607484" y="1600200"/>
            <a:ext cx="10765536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Edit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in Slide Master view to e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nter agenda items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 2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Bullet</a:t>
            </a:r>
            <a:r>
              <a:rPr lang="en-US" sz="2400" baseline="0" dirty="0">
                <a:latin typeface="Arial" pitchFamily="34" charset="0"/>
                <a:cs typeface="Arial" pitchFamily="34" charset="0"/>
              </a:rPr>
              <a:t> 3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r>
              <a:rPr lang="en-US" sz="2400" baseline="0" dirty="0">
                <a:latin typeface="Arial" pitchFamily="34" charset="0"/>
                <a:cs typeface="Arial" pitchFamily="34" charset="0"/>
              </a:rPr>
              <a:t>Bullet 4</a:t>
            </a:r>
          </a:p>
          <a:p>
            <a:pPr marL="342164" lvl="0" indent="-342164">
              <a:buClr>
                <a:schemeClr val="tx2"/>
              </a:buClr>
              <a:buSzPct val="75000"/>
              <a:buFont typeface="Wingdings" pitchFamily="2" charset="2"/>
              <a:buChar char="§"/>
              <a:tabLst>
                <a:tab pos="458340" algn="l"/>
              </a:tabLst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"/>
          <p:cNvSpPr txBox="1">
            <a:spLocks noChangeArrowheads="1"/>
          </p:cNvSpPr>
          <p:nvPr userDrawn="1"/>
        </p:nvSpPr>
        <p:spPr bwMode="auto">
          <a:xfrm>
            <a:off x="607484" y="464695"/>
            <a:ext cx="10765536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/>
          <a:p>
            <a:pPr marL="0" marR="0" indent="0" algn="l" defTabSz="91668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Edit in Slide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Master view to e</a:t>
            </a:r>
            <a:r>
              <a:rPr lang="en-US" sz="2800" b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nter agenda</a:t>
            </a:r>
            <a:r>
              <a:rPr lang="en-US" sz="2800" b="0" baseline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 title</a:t>
            </a:r>
            <a:endParaRPr lang="en-US" sz="2800" b="0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8590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609602" y="457200"/>
            <a:ext cx="10769600" cy="990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>
          <a:xfrm>
            <a:off x="609602" y="1600200"/>
            <a:ext cx="10769600" cy="4648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SlideNumber"/>
          <p:cNvSpPr/>
          <p:nvPr/>
        </p:nvSpPr>
        <p:spPr>
          <a:xfrm>
            <a:off x="11582400" y="6484954"/>
            <a:ext cx="609600" cy="381001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>
            <a:noAutofit/>
          </a:bodyPr>
          <a:lstStyle/>
          <a:p>
            <a:pPr algn="ctr"/>
            <a:fld id="{47FBD1EF-0801-4063-B668-C71608ACC70F}" type="slidenum">
              <a:rPr kumimoji="0" lang="en-US" sz="1203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algn="ctr"/>
              <a:t>‹#›</a:t>
            </a:fld>
            <a:endParaRPr lang="en-US" sz="1203" b="1" dirty="0">
              <a:solidFill>
                <a:schemeClr val="tx2"/>
              </a:solidFill>
            </a:endParaRPr>
          </a:p>
        </p:txBody>
      </p:sp>
      <p:pic>
        <p:nvPicPr>
          <p:cNvPr id="12" name="Logo" descr="logo647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0679339" y="23675"/>
            <a:ext cx="1327516" cy="36026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" name="Line"/>
          <p:cNvCxnSpPr/>
          <p:nvPr/>
        </p:nvCxnSpPr>
        <p:spPr>
          <a:xfrm rot="10800000" flipV="1">
            <a:off x="229170" y="176521"/>
            <a:ext cx="10297392" cy="211602"/>
          </a:xfrm>
          <a:prstGeom prst="bentConnector3">
            <a:avLst>
              <a:gd name="adj1" fmla="val 100013"/>
            </a:avLst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15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hf hdr="0" ftr="0" dt="0"/>
  <p:txStyles>
    <p:titleStyle>
      <a:lvl1pPr algn="l" defTabSz="916680" rtl="0" eaLnBrk="1" latinLnBrk="0" hangingPunct="1">
        <a:spcBef>
          <a:spcPct val="0"/>
        </a:spcBef>
        <a:buNone/>
        <a:defRPr sz="2800" b="0" kern="1200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3755" indent="-343755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4802" indent="-286462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5850" indent="-229170" algn="l" defTabSz="916680" rtl="0" eaLnBrk="1" latinLnBrk="0" hangingPunct="1">
        <a:spcBef>
          <a:spcPct val="20000"/>
        </a:spcBef>
        <a:buClr>
          <a:schemeClr val="tx2"/>
        </a:buClr>
        <a:buSzPct val="75000"/>
        <a:buFont typeface="Wingdings" pitchFamily="2" charset="2"/>
        <a:buChar char="§"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4190" indent="-229170" algn="l" defTabSz="916680" rtl="0" eaLnBrk="1" latinLnBrk="0" hangingPunct="1">
        <a:spcBef>
          <a:spcPct val="20000"/>
        </a:spcBef>
        <a:buFont typeface="Arial" pitchFamily="34" charset="0"/>
        <a:buNone/>
        <a:defRPr sz="16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62531" indent="-229170" algn="l" defTabSz="91668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»"/>
        <a:defRPr sz="1404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2087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6pPr>
      <a:lvl7pPr marL="297921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7pPr>
      <a:lvl8pPr marL="343755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8pPr>
      <a:lvl9pPr marL="3895891" indent="-229170" algn="l" defTabSz="916680" rtl="0" eaLnBrk="1" latinLnBrk="0" hangingPunct="1">
        <a:spcBef>
          <a:spcPct val="20000"/>
        </a:spcBef>
        <a:buFont typeface="Arial" pitchFamily="34" charset="0"/>
        <a:buChar char="•"/>
        <a:defRPr sz="20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1pPr>
      <a:lvl2pPr marL="45834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2pPr>
      <a:lvl3pPr marL="91668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3pPr>
      <a:lvl4pPr marL="1375020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3336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9170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75004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20838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666721" algn="l" defTabSz="916680" rtl="0" eaLnBrk="1" latinLnBrk="0" hangingPunct="1"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38BD9-90FC-4F52-92A9-BCB08ED55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728" y="356088"/>
            <a:ext cx="10363200" cy="1362075"/>
          </a:xfrm>
        </p:spPr>
        <p:txBody>
          <a:bodyPr/>
          <a:lstStyle/>
          <a:p>
            <a:r>
              <a:rPr lang="en-US" dirty="0"/>
              <a:t>About the External Team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7E4BD25-098F-0E6D-5B31-6719916355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4209"/>
            <a:ext cx="12192000" cy="34377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8838DB7-6ED3-D4F5-BFD7-6C043DD09BF1}"/>
              </a:ext>
            </a:extLst>
          </p:cNvPr>
          <p:cNvSpPr/>
          <p:nvPr/>
        </p:nvSpPr>
        <p:spPr>
          <a:xfrm>
            <a:off x="0" y="4180440"/>
            <a:ext cx="5144357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0" normalizeH="0" baseline="0" noProof="0" dirty="0">
                <a:ln w="9525">
                  <a:solidFill>
                    <a:srgbClr val="FFFFFF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/>
                <a:ea typeface="+mn-ea"/>
                <a:cs typeface="+mn-cs"/>
              </a:rPr>
              <a:t>EXAMPLE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ED3157-EB19-49A4-2EB4-37DEF5F918CF}"/>
              </a:ext>
            </a:extLst>
          </p:cNvPr>
          <p:cNvSpPr txBox="1"/>
          <p:nvPr/>
        </p:nvSpPr>
        <p:spPr>
          <a:xfrm>
            <a:off x="3138329" y="5382797"/>
            <a:ext cx="60949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For first time recipients of our funding: </a:t>
            </a:r>
          </a:p>
          <a:p>
            <a:r>
              <a:rPr lang="en-US" sz="18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Take a slide or two to present any relevant information about the external team, e.g., the Principal Investigator, the institution, supported student(s), etc.</a:t>
            </a:r>
          </a:p>
        </p:txBody>
      </p:sp>
    </p:spTree>
    <p:extLst>
      <p:ext uri="{BB962C8B-B14F-4D97-AF65-F5344CB8AC3E}">
        <p14:creationId xmlns:p14="http://schemas.microsoft.com/office/powerpoint/2010/main" val="3799066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38BD9-90FC-4F52-92A9-BCB08ED55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 from prior support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8AEFD1-2E1C-4DF1-B542-6CD253397451}"/>
              </a:ext>
            </a:extLst>
          </p:cNvPr>
          <p:cNvSpPr txBox="1"/>
          <p:nvPr/>
        </p:nvSpPr>
        <p:spPr>
          <a:xfrm>
            <a:off x="1091142" y="2667000"/>
            <a:ext cx="1000971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Guidelines: If MathWorks has already funded or worked with this Principal Investigator before, please take a slide or two to summarize and highlight the accomplishments. </a:t>
            </a:r>
          </a:p>
          <a:p>
            <a:endParaRPr lang="en-US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Examples include: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Functionality released with MathWorks products (examples, features,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Code/model submissions to GitHub/MATLAB Central File Exchange,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Influencing or impacting our commercial customers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Research publications (ideally mention MathWorks product usage)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Hiring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Community outreach, e.g., workshops organized by the 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Promotion by university (e.g., press release/PR) or MathWorks (e.g., user story)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endParaRPr lang="en-US" sz="200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494125"/>
      </p:ext>
    </p:extLst>
  </p:cSld>
  <p:clrMapOvr>
    <a:masterClrMapping/>
  </p:clrMapOvr>
</p:sld>
</file>

<file path=ppt/theme/theme1.xml><?xml version="1.0" encoding="utf-8"?>
<a:theme xmlns:a="http://schemas.openxmlformats.org/drawingml/2006/main" name="MW_Public_widescreen">
  <a:themeElements>
    <a:clrScheme name="MW">
      <a:dk1>
        <a:srgbClr val="000000"/>
      </a:dk1>
      <a:lt1>
        <a:srgbClr val="FFFFFF"/>
      </a:lt1>
      <a:dk2>
        <a:srgbClr val="0076A8"/>
      </a:dk2>
      <a:lt2>
        <a:srgbClr val="ECF5F8"/>
      </a:lt2>
      <a:accent1>
        <a:srgbClr val="D78824"/>
      </a:accent1>
      <a:accent2>
        <a:srgbClr val="004B87"/>
      </a:accent2>
      <a:accent3>
        <a:srgbClr val="00A9E0"/>
      </a:accent3>
      <a:accent4>
        <a:srgbClr val="F2A900"/>
      </a:accent4>
      <a:accent5>
        <a:srgbClr val="B7302C"/>
      </a:accent5>
      <a:accent6>
        <a:srgbClr val="48A23F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5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2000" dirty="0">
            <a:latin typeface="Arial" pitchFamily="34" charset="0"/>
            <a:cs typeface="Arial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w_public.potx" id="{59CEF551-39A2-4AB9-B8ED-CA39E7CE3E58}" vid="{CCC9EEF6-ED4C-481C-836A-9CEAA8FB81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158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Courier New</vt:lpstr>
      <vt:lpstr>Wingdings</vt:lpstr>
      <vt:lpstr>MW_Public_widescreen</vt:lpstr>
      <vt:lpstr>About the External Team</vt:lpstr>
      <vt:lpstr>Outcomes from prior support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Jocie Kluger</dc:creator>
  <cp:lastModifiedBy>Jocie Kluger</cp:lastModifiedBy>
  <cp:revision>1</cp:revision>
  <dcterms:created xsi:type="dcterms:W3CDTF">2025-02-21T20:47:13Z</dcterms:created>
  <dcterms:modified xsi:type="dcterms:W3CDTF">2025-02-21T20:51:32Z</dcterms:modified>
</cp:coreProperties>
</file>