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7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54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829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42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128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393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2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5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Game &amp; 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Bleep </a:t>
            </a:r>
            <a:r>
              <a:rPr lang="en-US" dirty="0" err="1" smtClean="0"/>
              <a:t>Bloop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42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Project Game &amp; Watch</vt:lpstr>
      <vt:lpstr>PowerPoint Presentation</vt:lpstr>
    </vt:vector>
  </TitlesOfParts>
  <Company>Dawson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Game &amp; Watch</dc:title>
  <dc:creator>Philipp Conte</dc:creator>
  <cp:lastModifiedBy>Philipp Conte</cp:lastModifiedBy>
  <cp:revision>2</cp:revision>
  <dcterms:created xsi:type="dcterms:W3CDTF">2015-01-21T00:31:58Z</dcterms:created>
  <dcterms:modified xsi:type="dcterms:W3CDTF">2015-01-21T01:22:15Z</dcterms:modified>
</cp:coreProperties>
</file>