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3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5" name="Date Placeholder 1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‹N°›</a:t>
            </a:fld>
            <a:endParaRPr lang="en-US" dirty="0"/>
          </a:p>
        </p:txBody>
      </p:sp>
      <p:sp>
        <p:nvSpPr>
          <p:cNvPr id="17" name="Footer Placeholder 16"/>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Title 12"/>
          <p:cNvSpPr>
            <a:spLocks noGrp="1"/>
          </p:cNvSpPr>
          <p:nvPr>
            <p:ph type="title"/>
          </p:nvPr>
        </p:nvSpPr>
        <p:spPr/>
        <p:txBody>
          <a:bodyPr/>
          <a:lstStyle/>
          <a:p>
            <a:r>
              <a:rPr lang="fr-FR" smtClean="0"/>
              <a:t>Modifiez le style du titre</a:t>
            </a:r>
            <a:endParaRPr lang="en-US"/>
          </a:p>
        </p:txBody>
      </p:sp>
      <p:sp>
        <p:nvSpPr>
          <p:cNvPr id="14" name="Date Placeholder 1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5" name="Slide Number Placeholder 14"/>
          <p:cNvSpPr>
            <a:spLocks noGrp="1"/>
          </p:cNvSpPr>
          <p:nvPr>
            <p:ph type="sldNum" sz="quarter" idx="11"/>
          </p:nvPr>
        </p:nvSpPr>
        <p:spPr/>
        <p:txBody>
          <a:bodyPr/>
          <a:lstStyle/>
          <a:p>
            <a:fld id="{D57F1E4F-1CFF-5643-939E-217C01CDF565}" type="slidenum">
              <a:rPr lang="en-US" smtClean="0"/>
              <a:pPr/>
              <a:t>‹N°›</a:t>
            </a:fld>
            <a:endParaRPr lang="en-US" dirty="0"/>
          </a:p>
        </p:txBody>
      </p:sp>
      <p:sp>
        <p:nvSpPr>
          <p:cNvPr id="16" name="Footer Placeholder 15"/>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2" name="Date Placeholder 11"/>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3" name="Slide Number Placeholder 12"/>
          <p:cNvSpPr>
            <a:spLocks noGrp="1"/>
          </p:cNvSpPr>
          <p:nvPr>
            <p:ph type="sldNum" sz="quarter" idx="11"/>
          </p:nvPr>
        </p:nvSpPr>
        <p:spPr/>
        <p:txBody>
          <a:bodyPr/>
          <a:lstStyle/>
          <a:p>
            <a:fld id="{D57F1E4F-1CFF-5643-939E-217C01CDF565}" type="slidenum">
              <a:rPr lang="en-US" smtClean="0"/>
              <a:pPr/>
              <a:t>‹N°›</a:t>
            </a:fld>
            <a:endParaRPr lang="en-US" dirty="0"/>
          </a:p>
        </p:txBody>
      </p:sp>
      <p:sp>
        <p:nvSpPr>
          <p:cNvPr id="14" name="Footer Placeholder 13"/>
          <p:cNvSpPr>
            <a:spLocks noGrp="1"/>
          </p:cNvSpPr>
          <p:nvPr>
            <p:ph type="ftr" sz="quarter" idx="12"/>
          </p:nvPr>
        </p:nvSpPr>
        <p:spPr/>
        <p:txBody>
          <a:bodyPr/>
          <a:lstStyle/>
          <a:p>
            <a:r>
              <a:rPr lang="en-US" smtClean="0"/>
              <a:t>
              </a:t>
            </a:r>
            <a:endParaRPr lang="en-US" dirty="0"/>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fr-FR" smtClean="0"/>
              <a:t>Modifiez le style du titre</a:t>
            </a:r>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‹N°›</a:t>
            </a:fld>
            <a:endParaRPr lang="en-US" dirty="0"/>
          </a:p>
        </p:txBody>
      </p:sp>
      <p:sp>
        <p:nvSpPr>
          <p:cNvPr id="10" name="Footer Placeholder 9"/>
          <p:cNvSpPr>
            <a:spLocks noGrp="1"/>
          </p:cNvSpPr>
          <p:nvPr>
            <p:ph type="ftr" sz="quarter" idx="12"/>
          </p:nvPr>
        </p:nvSpPr>
        <p:spPr/>
        <p:txBody>
          <a:bodyPr/>
          <a:lstStyle/>
          <a:p>
            <a:r>
              <a:rPr lang="en-US" smtClean="0"/>
              <a:t>
              </a:t>
            </a:r>
            <a:endParaRPr lang="en-US" dirty="0"/>
          </a:p>
        </p:txBody>
      </p:sp>
      <p:sp>
        <p:nvSpPr>
          <p:cNvPr id="11" name="Title 10"/>
          <p:cNvSpPr>
            <a:spLocks noGrp="1"/>
          </p:cNvSpPr>
          <p:nvPr>
            <p:ph type="title"/>
          </p:nvPr>
        </p:nvSpPr>
        <p:spPr/>
        <p:txBody>
          <a:bodyPr/>
          <a:lstStyle/>
          <a:p>
            <a:r>
              <a:rPr lang="fr-FR" smtClean="0"/>
              <a:t>Modifiez le style du titre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fr-FR" smtClean="0"/>
              <a:t>Modifiez le style du titre</a:t>
            </a:r>
            <a:endParaRPr lang="en-US" dirty="0"/>
          </a:p>
        </p:txBody>
      </p:sp>
      <p:sp>
        <p:nvSpPr>
          <p:cNvPr id="14" name="Date Placeholder 1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5" name="Slide Number Placeholder 14"/>
          <p:cNvSpPr>
            <a:spLocks noGrp="1"/>
          </p:cNvSpPr>
          <p:nvPr>
            <p:ph type="sldNum" sz="quarter" idx="11"/>
          </p:nvPr>
        </p:nvSpPr>
        <p:spPr/>
        <p:txBody>
          <a:bodyPr/>
          <a:lstStyle/>
          <a:p>
            <a:fld id="{D57F1E4F-1CFF-5643-939E-217C01CDF565}" type="slidenum">
              <a:rPr lang="en-US" smtClean="0"/>
              <a:pPr/>
              <a:t>‹N°›</a:t>
            </a:fld>
            <a:endParaRPr lang="en-US" dirty="0"/>
          </a:p>
        </p:txBody>
      </p:sp>
      <p:sp>
        <p:nvSpPr>
          <p:cNvPr id="16" name="Footer Placeholder 15"/>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a:p>
        </p:txBody>
      </p:sp>
      <p:sp>
        <p:nvSpPr>
          <p:cNvPr id="7" name="Date Placeholder 6"/>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‹N°›</a:t>
            </a:fld>
            <a:endParaRPr lang="en-US" dirty="0"/>
          </a:p>
        </p:txBody>
      </p:sp>
      <p:sp>
        <p:nvSpPr>
          <p:cNvPr id="9" name="Footer Placeholder 8"/>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6" name="Slide Number Placeholder 5"/>
          <p:cNvSpPr>
            <a:spLocks noGrp="1"/>
          </p:cNvSpPr>
          <p:nvPr>
            <p:ph type="sldNum" sz="quarter" idx="11"/>
          </p:nvPr>
        </p:nvSpPr>
        <p:spPr/>
        <p:txBody>
          <a:bodyPr/>
          <a:lstStyle/>
          <a:p>
            <a:fld id="{D57F1E4F-1CFF-5643-939E-217C01CDF565}" type="slidenum">
              <a:rPr lang="en-US" smtClean="0"/>
              <a:pPr/>
              <a:t>‹N°›</a:t>
            </a:fld>
            <a:endParaRPr lang="en-US" dirty="0"/>
          </a:p>
        </p:txBody>
      </p:sp>
      <p:sp>
        <p:nvSpPr>
          <p:cNvPr id="7" name="Footer Placeholder 6"/>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‹N°›</a:t>
            </a:fld>
            <a:endParaRPr lang="en-US" dirty="0"/>
          </a:p>
        </p:txBody>
      </p:sp>
      <p:sp>
        <p:nvSpPr>
          <p:cNvPr id="17" name="Footer Placeholder 16"/>
          <p:cNvSpPr>
            <a:spLocks noGrp="1"/>
          </p:cNvSpPr>
          <p:nvPr>
            <p:ph type="ftr" sz="quarter" idx="12"/>
          </p:nvPr>
        </p:nvSpPr>
        <p:spPr/>
        <p:txBody>
          <a:bodyPr/>
          <a:lstStyle/>
          <a:p>
            <a:r>
              <a:rPr lang="en-US" smtClean="0"/>
              <a:t>
              </a:t>
            </a:r>
            <a:endParaRPr lang="en-US" dirty="0"/>
          </a:p>
        </p:txBody>
      </p:sp>
      <p:sp>
        <p:nvSpPr>
          <p:cNvPr id="18" name="Title 17"/>
          <p:cNvSpPr>
            <a:spLocks noGrp="1"/>
          </p:cNvSpPr>
          <p:nvPr>
            <p:ph type="title"/>
          </p:nvPr>
        </p:nvSpPr>
        <p:spPr/>
        <p:txBody>
          <a:bodyPr/>
          <a:lstStyle/>
          <a:p>
            <a:r>
              <a:rPr lang="fr-FR" smtClean="0"/>
              <a:t>Modifiez le style du titre</a:t>
            </a:r>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fr-FR" smtClean="0"/>
              <a:t>Modifiez le style du titre</a:t>
            </a:r>
            <a:endParaRPr lang="en-US"/>
          </a:p>
        </p:txBody>
      </p:sp>
      <p:sp>
        <p:nvSpPr>
          <p:cNvPr id="13" name="Date Placeholder 12"/>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‹N°›</a:t>
            </a:fld>
            <a:endParaRPr lang="en-US" dirty="0"/>
          </a:p>
        </p:txBody>
      </p:sp>
      <p:sp>
        <p:nvSpPr>
          <p:cNvPr id="15" name="Footer Placeholder 14"/>
          <p:cNvSpPr>
            <a:spLocks noGrp="1"/>
          </p:cNvSpPr>
          <p:nvPr>
            <p:ph type="ftr" sz="quarter" idx="12"/>
          </p:nvPr>
        </p:nvSpPr>
        <p:spPr/>
        <p:txBody>
          <a:bodyPr/>
          <a:lstStyle/>
          <a:p>
            <a:r>
              <a:rPr lang="en-US" smtClean="0"/>
              <a:t>
              </a:t>
            </a:r>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E451C3-0FF4-47C4-B829-773ADF60F88C}" type="datetimeFigureOut">
              <a:rPr lang="en-US" smtClean="0"/>
              <a:t>1/21/2015</a:t>
            </a:fld>
            <a:endParaRPr lang="en-US" dirty="0"/>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smtClean="0"/>
              <a:t>
              </a:t>
            </a:r>
            <a:endParaRPr lang="en-US" dirty="0"/>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D57F1E4F-1CFF-5643-939E-217C01CDF565}" type="slidenum">
              <a:rPr lang="en-US" smtClean="0"/>
              <a:pPr/>
              <a:t>‹N°›</a:t>
            </a:fld>
            <a:endParaRPr lang="en-US" dirty="0"/>
          </a:p>
        </p:txBody>
      </p:sp>
    </p:spTree>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gif"/><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gif"/><Relationship Id="rId11" Type="http://schemas.openxmlformats.org/officeDocument/2006/relationships/image" Target="../media/image13.gif"/><Relationship Id="rId5" Type="http://schemas.openxmlformats.org/officeDocument/2006/relationships/image" Target="../media/image7.jpeg"/><Relationship Id="rId10" Type="http://schemas.openxmlformats.org/officeDocument/2006/relationships/image" Target="../media/image12.gif"/><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Game &amp; Watch</a:t>
            </a:r>
            <a:endParaRPr lang="en-US" dirty="0"/>
          </a:p>
        </p:txBody>
      </p:sp>
      <p:sp>
        <p:nvSpPr>
          <p:cNvPr id="3" name="Subtitle 2"/>
          <p:cNvSpPr>
            <a:spLocks noGrp="1"/>
          </p:cNvSpPr>
          <p:nvPr>
            <p:ph type="subTitle" idx="1"/>
          </p:nvPr>
        </p:nvSpPr>
        <p:spPr/>
        <p:txBody>
          <a:bodyPr>
            <a:normAutofit lnSpcReduction="10000"/>
          </a:bodyPr>
          <a:lstStyle/>
          <a:p>
            <a:r>
              <a:rPr lang="en-US" dirty="0" smtClean="0"/>
              <a:t>Designed by Team G.I. Joe, Phillip Conte, Yan Simon-Martel, Theo and </a:t>
            </a:r>
            <a:r>
              <a:rPr lang="en-US" dirty="0" err="1" smtClean="0"/>
              <a:t>Kosta</a:t>
            </a:r>
            <a:endParaRPr lang="en-US" dirty="0"/>
          </a:p>
        </p:txBody>
      </p:sp>
    </p:spTree>
    <p:extLst>
      <p:ext uri="{BB962C8B-B14F-4D97-AF65-F5344CB8AC3E}">
        <p14:creationId xmlns:p14="http://schemas.microsoft.com/office/powerpoint/2010/main" val="356521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Project Game &amp; Watch takes the 80’s theme to the Game &amp; Watch / Tiger handheld games and applies the aesthetics to a puzzle platformer in which you have to guide the main character to the end goal of each puzzle level.</a:t>
            </a:r>
          </a:p>
        </p:txBody>
      </p:sp>
      <p:sp>
        <p:nvSpPr>
          <p:cNvPr id="4" name="Title 3"/>
          <p:cNvSpPr>
            <a:spLocks noGrp="1"/>
          </p:cNvSpPr>
          <p:nvPr>
            <p:ph type="title"/>
          </p:nvPr>
        </p:nvSpPr>
        <p:spPr/>
        <p:txBody>
          <a:bodyPr/>
          <a:lstStyle/>
          <a:p>
            <a:r>
              <a:rPr lang="en-US" dirty="0" smtClean="0"/>
              <a:t>Premise</a:t>
            </a:r>
            <a:endParaRPr lang="en-US" dirty="0"/>
          </a:p>
        </p:txBody>
      </p:sp>
      <p:pic>
        <p:nvPicPr>
          <p:cNvPr id="1026" name="Picture 2" descr="C:\Users\pconte\Documents\GitHub\Project-G-W\dkjrgameandw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00" y="4345353"/>
            <a:ext cx="4160289" cy="22680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conte\Documents\GitHub\Project-G-W\simons-quest-tiger-handhe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1" y="4055146"/>
            <a:ext cx="3506649" cy="279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8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marL="0" indent="0">
              <a:buNone/>
            </a:pPr>
            <a:r>
              <a:rPr lang="en-CA" dirty="0" smtClean="0"/>
              <a:t>Players will be required to interact with the platforms, spikes and other foreground objects to find solutions to the puzzles presented in each level. Getting the highest score is the main source of excitement and goal of each level, but players must pay attention to the amount of tries on each level as this lowers the score multiplier. Timed based puzzles and interactions as well as limited controls also add to the stress. All this should proved players with the following experience:</a:t>
            </a:r>
          </a:p>
          <a:p>
            <a:pPr marL="0" indent="0">
              <a:buNone/>
            </a:pPr>
            <a:endParaRPr lang="en-CA" dirty="0" smtClean="0"/>
          </a:p>
          <a:p>
            <a:pPr lvl="1">
              <a:buFont typeface="Arial" panose="020B0604020202020204" pitchFamily="34" charset="0"/>
              <a:buChar char="•"/>
            </a:pPr>
            <a:r>
              <a:rPr lang="en-CA" dirty="0" smtClean="0"/>
              <a:t>Excitement of puzzle solving</a:t>
            </a:r>
          </a:p>
          <a:p>
            <a:pPr lvl="1">
              <a:buFont typeface="Arial" panose="020B0604020202020204" pitchFamily="34" charset="0"/>
              <a:buChar char="•"/>
            </a:pPr>
            <a:r>
              <a:rPr lang="en-CA" dirty="0" smtClean="0"/>
              <a:t>Excitement of obtaining high scores</a:t>
            </a:r>
          </a:p>
          <a:p>
            <a:pPr lvl="1">
              <a:buFont typeface="Arial" panose="020B0604020202020204" pitchFamily="34" charset="0"/>
              <a:buChar char="•"/>
            </a:pPr>
            <a:r>
              <a:rPr lang="en-CA" dirty="0" smtClean="0"/>
              <a:t>Stress of maintaining score multiplier</a:t>
            </a:r>
          </a:p>
          <a:p>
            <a:pPr lvl="1">
              <a:buFont typeface="Arial" panose="020B0604020202020204" pitchFamily="34" charset="0"/>
              <a:buChar char="•"/>
            </a:pPr>
            <a:r>
              <a:rPr lang="en-CA" dirty="0" smtClean="0"/>
              <a:t>Stress of limited controls</a:t>
            </a:r>
          </a:p>
          <a:p>
            <a:endParaRPr lang="fr-CA" dirty="0"/>
          </a:p>
        </p:txBody>
      </p:sp>
      <p:sp>
        <p:nvSpPr>
          <p:cNvPr id="2" name="Titre 1"/>
          <p:cNvSpPr>
            <a:spLocks noGrp="1"/>
          </p:cNvSpPr>
          <p:nvPr>
            <p:ph type="title"/>
          </p:nvPr>
        </p:nvSpPr>
        <p:spPr/>
        <p:txBody>
          <a:bodyPr/>
          <a:lstStyle/>
          <a:p>
            <a:r>
              <a:rPr lang="en-CA" dirty="0" smtClean="0"/>
              <a:t>Game Experience</a:t>
            </a:r>
            <a:endParaRPr lang="fr-CA" dirty="0"/>
          </a:p>
        </p:txBody>
      </p:sp>
    </p:spTree>
    <p:extLst>
      <p:ext uri="{BB962C8B-B14F-4D97-AF65-F5344CB8AC3E}">
        <p14:creationId xmlns:p14="http://schemas.microsoft.com/office/powerpoint/2010/main" val="24459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en-CA" dirty="0" smtClean="0"/>
              <a:t> The player interacts with the different puzzles pieces:</a:t>
            </a:r>
          </a:p>
          <a:p>
            <a:pPr lvl="1">
              <a:buFont typeface="Courier New" panose="02070309020205020404" pitchFamily="49" charset="0"/>
              <a:buChar char="o"/>
            </a:pPr>
            <a:r>
              <a:rPr lang="en-CA" dirty="0" smtClean="0"/>
              <a:t>Example: Moving platforms, bouncers, spikes,, gates, enemies, fans, falling objects</a:t>
            </a:r>
          </a:p>
          <a:p>
            <a:r>
              <a:rPr lang="en-CA" dirty="0" smtClean="0"/>
              <a:t>Player’s must time the activations to perform specific timed puzzles.</a:t>
            </a:r>
          </a:p>
          <a:p>
            <a:r>
              <a:rPr lang="en-CA" dirty="0" smtClean="0"/>
              <a:t>Player’s use the different interactable objects to find the solution to each puzzle/level.</a:t>
            </a:r>
          </a:p>
          <a:p>
            <a:r>
              <a:rPr lang="en-CA" dirty="0" smtClean="0"/>
              <a:t>Character is AI controlled and moves towards the goal.</a:t>
            </a:r>
          </a:p>
          <a:p>
            <a:pPr marL="857250" lvl="1" indent="-457200">
              <a:buFont typeface="Courier New" panose="02070309020205020404" pitchFamily="49" charset="0"/>
              <a:buChar char="o"/>
            </a:pPr>
            <a:r>
              <a:rPr lang="en-CA" dirty="0" smtClean="0"/>
              <a:t>Will automatically fall off ledges.</a:t>
            </a:r>
          </a:p>
          <a:p>
            <a:pPr marL="857250" lvl="1" indent="-457200">
              <a:buFont typeface="Courier New" panose="02070309020205020404" pitchFamily="49" charset="0"/>
              <a:buChar char="o"/>
            </a:pPr>
            <a:r>
              <a:rPr lang="en-CA" dirty="0" smtClean="0"/>
              <a:t>Dies from hitting spikes, enemies, crushed by pillars or gates.</a:t>
            </a:r>
          </a:p>
          <a:p>
            <a:pPr marL="857250" lvl="1" indent="-457200">
              <a:buFont typeface="Courier New" panose="02070309020205020404" pitchFamily="49" charset="0"/>
              <a:buChar char="o"/>
            </a:pPr>
            <a:r>
              <a:rPr lang="en-CA" dirty="0" smtClean="0"/>
              <a:t>Jumps when falling on bouncers</a:t>
            </a:r>
          </a:p>
          <a:p>
            <a:pPr marL="857250" lvl="1" indent="-457200">
              <a:buFont typeface="Courier New" panose="02070309020205020404" pitchFamily="49" charset="0"/>
              <a:buChar char="o"/>
            </a:pPr>
            <a:r>
              <a:rPr lang="en-CA" dirty="0" smtClean="0"/>
              <a:t>Floats over vertical fans, move faster or is blocked with horizontal fans.</a:t>
            </a:r>
            <a:endParaRPr lang="fr-CA" dirty="0"/>
          </a:p>
        </p:txBody>
      </p:sp>
      <p:sp>
        <p:nvSpPr>
          <p:cNvPr id="2" name="Titre 1"/>
          <p:cNvSpPr>
            <a:spLocks noGrp="1"/>
          </p:cNvSpPr>
          <p:nvPr>
            <p:ph type="title"/>
          </p:nvPr>
        </p:nvSpPr>
        <p:spPr/>
        <p:txBody>
          <a:bodyPr/>
          <a:lstStyle/>
          <a:p>
            <a:r>
              <a:rPr lang="en-CA" dirty="0" smtClean="0"/>
              <a:t>Gameplay Mechanics</a:t>
            </a:r>
            <a:endParaRPr lang="fr-CA" dirty="0"/>
          </a:p>
        </p:txBody>
      </p:sp>
    </p:spTree>
    <p:extLst>
      <p:ext uri="{BB962C8B-B14F-4D97-AF65-F5344CB8AC3E}">
        <p14:creationId xmlns:p14="http://schemas.microsoft.com/office/powerpoint/2010/main" val="20934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r>
              <a:rPr lang="en-CA" dirty="0" smtClean="0"/>
              <a:t>Controls are minimalist:</a:t>
            </a:r>
          </a:p>
          <a:p>
            <a:pPr lvl="1">
              <a:buFont typeface="Courier New" panose="02070309020205020404" pitchFamily="49" charset="0"/>
              <a:buChar char="o"/>
            </a:pPr>
            <a:r>
              <a:rPr lang="en-CA" dirty="0" smtClean="0"/>
              <a:t>Left &amp; right: change selected object</a:t>
            </a:r>
          </a:p>
          <a:p>
            <a:pPr lvl="1">
              <a:buFont typeface="Courier New" panose="02070309020205020404" pitchFamily="49" charset="0"/>
              <a:buChar char="o"/>
            </a:pPr>
            <a:r>
              <a:rPr lang="en-CA" dirty="0" smtClean="0"/>
              <a:t>Enter: interact with object</a:t>
            </a:r>
          </a:p>
          <a:p>
            <a:r>
              <a:rPr lang="en-CA" dirty="0" smtClean="0"/>
              <a:t>Object list:</a:t>
            </a:r>
          </a:p>
          <a:p>
            <a:pPr lvl="1">
              <a:buFont typeface="Courier New" panose="02070309020205020404" pitchFamily="49" charset="0"/>
              <a:buChar char="o"/>
            </a:pPr>
            <a:r>
              <a:rPr lang="en-CA" dirty="0" smtClean="0"/>
              <a:t>Static platform: Doesn’t move.</a:t>
            </a:r>
          </a:p>
          <a:p>
            <a:pPr lvl="1">
              <a:buFont typeface="Courier New" panose="02070309020205020404" pitchFamily="49" charset="0"/>
              <a:buChar char="o"/>
            </a:pPr>
            <a:r>
              <a:rPr lang="en-CA" dirty="0" smtClean="0"/>
              <a:t>Movable platform: </a:t>
            </a:r>
          </a:p>
          <a:p>
            <a:pPr lvl="2"/>
            <a:r>
              <a:rPr lang="en-CA" dirty="0" smtClean="0"/>
              <a:t>Horizontal: Moves horizontally. </a:t>
            </a:r>
          </a:p>
          <a:p>
            <a:pPr lvl="2"/>
            <a:r>
              <a:rPr lang="en-CA" dirty="0" smtClean="0"/>
              <a:t>Vertical: Moves vertically.</a:t>
            </a:r>
            <a:endParaRPr lang="en-CA" dirty="0"/>
          </a:p>
          <a:p>
            <a:pPr lvl="2"/>
            <a:r>
              <a:rPr lang="en-CA" dirty="0" smtClean="0"/>
              <a:t>Fixed: Once moved does not automatically move back. Needs to be interacted with again.</a:t>
            </a:r>
          </a:p>
          <a:p>
            <a:pPr lvl="2"/>
            <a:r>
              <a:rPr lang="en-CA" dirty="0" smtClean="0"/>
              <a:t>Timed: Moves back into position after a set time.</a:t>
            </a:r>
          </a:p>
          <a:p>
            <a:pPr lvl="2"/>
            <a:r>
              <a:rPr lang="en-CA" dirty="0" smtClean="0"/>
              <a:t>Eternal: Can be used an infinite number of times.</a:t>
            </a:r>
          </a:p>
          <a:p>
            <a:pPr lvl="2"/>
            <a:r>
              <a:rPr lang="en-CA" dirty="0" smtClean="0"/>
              <a:t>Usage: Can be used only a certain number of times.</a:t>
            </a:r>
          </a:p>
          <a:p>
            <a:pPr lvl="2"/>
            <a:r>
              <a:rPr lang="en-CA" dirty="0" smtClean="0"/>
              <a:t>Disappearing: Disappears periodically.</a:t>
            </a:r>
          </a:p>
          <a:p>
            <a:pPr lvl="1">
              <a:buFont typeface="Courier New" panose="02070309020205020404" pitchFamily="49" charset="0"/>
              <a:buChar char="o"/>
            </a:pPr>
            <a:r>
              <a:rPr lang="en-CA" dirty="0" smtClean="0"/>
              <a:t>Bouncers: Bounces the character up at different arcs, needs to be pre-activated.</a:t>
            </a:r>
          </a:p>
          <a:p>
            <a:pPr lvl="1">
              <a:buFont typeface="Courier New" panose="02070309020205020404" pitchFamily="49" charset="0"/>
              <a:buChar char="o"/>
            </a:pPr>
            <a:r>
              <a:rPr lang="en-CA" dirty="0" smtClean="0"/>
              <a:t>Spikes: Kills character on touching.</a:t>
            </a:r>
          </a:p>
          <a:p>
            <a:pPr lvl="2"/>
            <a:r>
              <a:rPr lang="en-CA" dirty="0" smtClean="0"/>
              <a:t>Eternal</a:t>
            </a:r>
            <a:r>
              <a:rPr lang="en-CA" dirty="0" smtClean="0"/>
              <a:t>: Remain open.</a:t>
            </a:r>
          </a:p>
          <a:p>
            <a:pPr lvl="2"/>
            <a:r>
              <a:rPr lang="en-CA" dirty="0" smtClean="0"/>
              <a:t>Closable: Can be closed when interacted.</a:t>
            </a:r>
          </a:p>
          <a:p>
            <a:pPr lvl="3">
              <a:buFont typeface="Courier New" panose="02070309020205020404" pitchFamily="49" charset="0"/>
              <a:buChar char="o"/>
            </a:pPr>
            <a:r>
              <a:rPr lang="en-CA" dirty="0" smtClean="0"/>
              <a:t>Timed: Reopens after a timed period.</a:t>
            </a:r>
          </a:p>
          <a:p>
            <a:pPr lvl="3">
              <a:buFont typeface="Courier New" panose="02070309020205020404" pitchFamily="49" charset="0"/>
              <a:buChar char="o"/>
            </a:pPr>
            <a:r>
              <a:rPr lang="en-CA" dirty="0" smtClean="0"/>
              <a:t>Fixed: Remains closed .</a:t>
            </a:r>
            <a:endParaRPr lang="en-CA" dirty="0" smtClean="0"/>
          </a:p>
        </p:txBody>
      </p:sp>
      <p:sp>
        <p:nvSpPr>
          <p:cNvPr id="2" name="Titre 1"/>
          <p:cNvSpPr>
            <a:spLocks noGrp="1"/>
          </p:cNvSpPr>
          <p:nvPr>
            <p:ph type="title"/>
          </p:nvPr>
        </p:nvSpPr>
        <p:spPr/>
        <p:txBody>
          <a:bodyPr/>
          <a:lstStyle/>
          <a:p>
            <a:r>
              <a:rPr lang="en-CA" dirty="0" smtClean="0"/>
              <a:t>Gameplay Mechanics (cont.)</a:t>
            </a:r>
            <a:endParaRPr lang="fr-CA" dirty="0"/>
          </a:p>
        </p:txBody>
      </p:sp>
    </p:spTree>
    <p:extLst>
      <p:ext uri="{BB962C8B-B14F-4D97-AF65-F5344CB8AC3E}">
        <p14:creationId xmlns:p14="http://schemas.microsoft.com/office/powerpoint/2010/main" val="117306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lvl="3">
              <a:buFont typeface="Courier New" panose="02070309020205020404" pitchFamily="49" charset="0"/>
              <a:buChar char="o"/>
            </a:pPr>
            <a:endParaRPr lang="en-CA" dirty="0" smtClean="0"/>
          </a:p>
          <a:p>
            <a:pPr lvl="1">
              <a:buFont typeface="Courier New" panose="02070309020205020404" pitchFamily="49" charset="0"/>
              <a:buChar char="o"/>
            </a:pPr>
            <a:r>
              <a:rPr lang="en-CA" dirty="0" smtClean="0"/>
              <a:t>Gates: Blocks path until opened.</a:t>
            </a:r>
          </a:p>
          <a:p>
            <a:pPr lvl="2"/>
            <a:r>
              <a:rPr lang="en-CA" dirty="0" smtClean="0"/>
              <a:t>Eternal: Remain open.</a:t>
            </a:r>
          </a:p>
          <a:p>
            <a:pPr lvl="2"/>
            <a:r>
              <a:rPr lang="en-CA" dirty="0" smtClean="0"/>
              <a:t>Closable: Can be closed when interacted.</a:t>
            </a:r>
          </a:p>
          <a:p>
            <a:pPr lvl="3">
              <a:buFont typeface="Courier New" panose="02070309020205020404" pitchFamily="49" charset="0"/>
              <a:buChar char="o"/>
            </a:pPr>
            <a:r>
              <a:rPr lang="en-CA" dirty="0" smtClean="0"/>
              <a:t>Timed: Reopens after a timed period.</a:t>
            </a:r>
          </a:p>
          <a:p>
            <a:pPr lvl="3">
              <a:buFont typeface="Courier New" panose="02070309020205020404" pitchFamily="49" charset="0"/>
              <a:buChar char="o"/>
            </a:pPr>
            <a:r>
              <a:rPr lang="en-CA" dirty="0" smtClean="0"/>
              <a:t>Fixed: Remains closed .</a:t>
            </a:r>
          </a:p>
          <a:p>
            <a:pPr lvl="1">
              <a:buFont typeface="Courier New" panose="02070309020205020404" pitchFamily="49" charset="0"/>
              <a:buChar char="o"/>
            </a:pPr>
            <a:r>
              <a:rPr lang="en-CA" dirty="0" smtClean="0"/>
              <a:t>Fans: Push in the direction they face.</a:t>
            </a:r>
          </a:p>
          <a:p>
            <a:pPr lvl="2"/>
            <a:r>
              <a:rPr lang="en-CA" dirty="0" smtClean="0"/>
              <a:t>Vertical: Push up or down.</a:t>
            </a:r>
          </a:p>
          <a:p>
            <a:pPr lvl="2"/>
            <a:r>
              <a:rPr lang="en-CA" dirty="0" smtClean="0"/>
              <a:t>Horizontal: In the back makes the character go faster, in front prevents movement.</a:t>
            </a:r>
          </a:p>
          <a:p>
            <a:pPr lvl="1">
              <a:buFont typeface="Courier New" panose="02070309020205020404" pitchFamily="49" charset="0"/>
              <a:buChar char="o"/>
            </a:pPr>
            <a:r>
              <a:rPr lang="en-CA" dirty="0" smtClean="0"/>
              <a:t>Falling objects: Timed falling objects that kill the character. Example coconuts.</a:t>
            </a:r>
          </a:p>
          <a:p>
            <a:pPr lvl="1">
              <a:buFont typeface="Courier New" panose="02070309020205020404" pitchFamily="49" charset="0"/>
              <a:buChar char="o"/>
            </a:pPr>
            <a:r>
              <a:rPr lang="en-CA" dirty="0" smtClean="0"/>
              <a:t>Switches: Not interactable by player, only character. Triggers other objects.</a:t>
            </a:r>
          </a:p>
          <a:p>
            <a:pPr lvl="1">
              <a:buFont typeface="Courier New" panose="02070309020205020404" pitchFamily="49" charset="0"/>
              <a:buChar char="o"/>
            </a:pPr>
            <a:r>
              <a:rPr lang="en-CA" dirty="0" smtClean="0"/>
              <a:t>End goal: </a:t>
            </a:r>
            <a:r>
              <a:rPr lang="en-CA" dirty="0" smtClean="0"/>
              <a:t>Not interactable by player, only character. Triggers the end of the puzzle.</a:t>
            </a:r>
          </a:p>
          <a:p>
            <a:endParaRPr lang="fr-CA" dirty="0"/>
          </a:p>
        </p:txBody>
      </p:sp>
      <p:sp>
        <p:nvSpPr>
          <p:cNvPr id="2" name="Titre 1"/>
          <p:cNvSpPr>
            <a:spLocks noGrp="1"/>
          </p:cNvSpPr>
          <p:nvPr>
            <p:ph type="title"/>
          </p:nvPr>
        </p:nvSpPr>
        <p:spPr/>
        <p:txBody>
          <a:bodyPr/>
          <a:lstStyle/>
          <a:p>
            <a:r>
              <a:rPr lang="en-CA" dirty="0" smtClean="0"/>
              <a:t>Gameplay Mechanics (cont.)</a:t>
            </a:r>
            <a:endParaRPr lang="fr-CA" dirty="0"/>
          </a:p>
        </p:txBody>
      </p:sp>
    </p:spTree>
    <p:extLst>
      <p:ext uri="{BB962C8B-B14F-4D97-AF65-F5344CB8AC3E}">
        <p14:creationId xmlns:p14="http://schemas.microsoft.com/office/powerpoint/2010/main" val="220044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CA" dirty="0" err="1" smtClean="0"/>
              <a:t>Moodboad</a:t>
            </a:r>
            <a:r>
              <a:rPr lang="en-CA" dirty="0" smtClean="0"/>
              <a:t> / Inspiration</a:t>
            </a:r>
            <a:endParaRPr lang="fr-CA" dirty="0"/>
          </a:p>
        </p:txBody>
      </p:sp>
      <p:pic>
        <p:nvPicPr>
          <p:cNvPr id="2050" name="Picture 2" descr="C:\Users\pconte\Documents\GitHub\Project-G-W\80sinvite_fro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28" y="400219"/>
            <a:ext cx="2029919" cy="145024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conte\Documents\GitHub\Project-G-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29" y="1912989"/>
            <a:ext cx="2029918" cy="304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conte\Documents\GitHub\Project-G-W\miami[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256" y="400218"/>
            <a:ext cx="2365539" cy="295168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conte\Documents\GitHub\Project-G-W\3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256" y="3384781"/>
            <a:ext cx="2365540" cy="15730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conte\Documents\GitHub\Project-G-W\473305_170x10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92540" y="392037"/>
            <a:ext cx="2837401" cy="145842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pconte\Documents\GitHub\Project-G-W\maxresdefaul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540" y="1912989"/>
            <a:ext cx="2837401" cy="1596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pconte\Documents\GitHub\Project-G-W\ui-videogame-gameofthrones-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541" y="3593291"/>
            <a:ext cx="1819430"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conte\Documents\GitHub\Project-G-W\tiger_hang_on_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6659" y="3593291"/>
            <a:ext cx="3119311"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pconte\Documents\GitHub\Project-G-W\tumblr_n9cijlYiqK1qlhvfoo1_r1_500.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723432" y="400219"/>
            <a:ext cx="2072538" cy="310880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pconte\Documents\GitHub\Project-G-W\tumblr_nfvigoHWT61qlhvfoo1_500.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866148" y="400220"/>
            <a:ext cx="2073684" cy="16143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pconte\Documents\GitHub\Project-G-W\tumblr_n037qlPdTb1qlhvfoo1_500.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866148" y="2092737"/>
            <a:ext cx="2073683" cy="286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08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Élémentaire">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Élémentaire">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436</TotalTime>
  <Words>540</Words>
  <Application>Microsoft Office PowerPoint</Application>
  <PresentationFormat>Personnalisé</PresentationFormat>
  <Paragraphs>55</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Élémentaire</vt:lpstr>
      <vt:lpstr>Project Game &amp; Watch</vt:lpstr>
      <vt:lpstr>Premise</vt:lpstr>
      <vt:lpstr>Game Experience</vt:lpstr>
      <vt:lpstr>Gameplay Mechanics</vt:lpstr>
      <vt:lpstr>Gameplay Mechanics (cont.)</vt:lpstr>
      <vt:lpstr>Gameplay Mechanics (cont.)</vt:lpstr>
      <vt:lpstr>Moodboad / Inspiration</vt:lpstr>
    </vt:vector>
  </TitlesOfParts>
  <Company>Dawson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Game &amp; Watch</dc:title>
  <dc:creator>Philipp Conte</dc:creator>
  <cp:lastModifiedBy>Phillip Conte</cp:lastModifiedBy>
  <cp:revision>19</cp:revision>
  <dcterms:created xsi:type="dcterms:W3CDTF">2015-01-21T00:31:58Z</dcterms:created>
  <dcterms:modified xsi:type="dcterms:W3CDTF">2015-01-21T18:05:34Z</dcterms:modified>
</cp:coreProperties>
</file>