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56" r:id="rId2"/>
    <p:sldId id="257" r:id="rId3"/>
    <p:sldId id="264" r:id="rId4"/>
    <p:sldId id="258" r:id="rId5"/>
    <p:sldId id="260" r:id="rId6"/>
    <p:sldId id="261" r:id="rId7"/>
    <p:sldId id="263" r:id="rId8"/>
    <p:sldId id="262"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22" d="100"/>
          <a:sy n="122" d="100"/>
        </p:scale>
        <p:origin x="-114" y="-6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177629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2533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097193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135429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125827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97678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0796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787137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550028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46316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525696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7839821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0.gif"/><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gif"/><Relationship Id="rId11" Type="http://schemas.openxmlformats.org/officeDocument/2006/relationships/image" Target="../media/image1.gif"/><Relationship Id="rId5" Type="http://schemas.openxmlformats.org/officeDocument/2006/relationships/image" Target="../media/image14.jpeg"/><Relationship Id="rId10" Type="http://schemas.openxmlformats.org/officeDocument/2006/relationships/image" Target="../media/image19.gif"/><Relationship Id="rId4" Type="http://schemas.openxmlformats.org/officeDocument/2006/relationships/image" Target="../media/image13.jpe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onte\Documents\GitHub\Project-G-W\tumblr_nfvigoHWT61qlhvfoo1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7232" y="-1155948"/>
            <a:ext cx="14122401" cy="111849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Project Game &amp; Watch</a:t>
            </a:r>
            <a:endParaRPr lang="en-US" dirty="0"/>
          </a:p>
        </p:txBody>
      </p:sp>
      <p:sp>
        <p:nvSpPr>
          <p:cNvPr id="3" name="Subtitle 2"/>
          <p:cNvSpPr>
            <a:spLocks noGrp="1"/>
          </p:cNvSpPr>
          <p:nvPr>
            <p:ph type="subTitle" idx="1"/>
          </p:nvPr>
        </p:nvSpPr>
        <p:spPr/>
        <p:txBody>
          <a:bodyPr>
            <a:normAutofit/>
          </a:bodyPr>
          <a:lstStyle/>
          <a:p>
            <a:r>
              <a:rPr lang="en-US" dirty="0" smtClean="0"/>
              <a:t>Designed by Team G.I. Joe, Phillip Conte, Yan Simon-Martel, Theo and </a:t>
            </a:r>
            <a:r>
              <a:rPr lang="en-US" dirty="0" err="1" smtClean="0"/>
              <a:t>Kosta</a:t>
            </a:r>
            <a:endParaRPr lang="en-US" dirty="0"/>
          </a:p>
        </p:txBody>
      </p:sp>
    </p:spTree>
    <p:extLst>
      <p:ext uri="{BB962C8B-B14F-4D97-AF65-F5344CB8AC3E}">
        <p14:creationId xmlns:p14="http://schemas.microsoft.com/office/powerpoint/2010/main" val="3565217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onte\Documents\GitHub\Project-G-W\tumblr_mptg7fUFz61qblktko1_500.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4462" y="-5671218"/>
            <a:ext cx="12793785" cy="163248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Premise</a:t>
            </a:r>
            <a:endParaRPr lang="en-US" dirty="0"/>
          </a:p>
        </p:txBody>
      </p:sp>
      <p:sp>
        <p:nvSpPr>
          <p:cNvPr id="5" name="Content Placeholder 4"/>
          <p:cNvSpPr>
            <a:spLocks noGrp="1"/>
          </p:cNvSpPr>
          <p:nvPr>
            <p:ph idx="1"/>
          </p:nvPr>
        </p:nvSpPr>
        <p:spPr/>
        <p:txBody>
          <a:bodyPr/>
          <a:lstStyle/>
          <a:p>
            <a:r>
              <a:rPr lang="en-US" dirty="0" smtClean="0"/>
              <a:t>Project Game &amp; Watch </a:t>
            </a:r>
            <a:r>
              <a:rPr lang="en-US" dirty="0" smtClean="0"/>
              <a:t>is a puzzle </a:t>
            </a:r>
            <a:r>
              <a:rPr lang="en-US" dirty="0" smtClean="0"/>
              <a:t>platformer in which you have to guide the main character to the end goal of each puzzle </a:t>
            </a:r>
            <a:r>
              <a:rPr lang="en-US" dirty="0" smtClean="0"/>
              <a:t>level by interacting with the different objects in the environment.</a:t>
            </a:r>
            <a:endParaRPr lang="en-US" dirty="0" smtClean="0"/>
          </a:p>
        </p:txBody>
      </p:sp>
      <p:pic>
        <p:nvPicPr>
          <p:cNvPr id="1026" name="Picture 2" descr="C:\Users\pconte\Documents\GitHub\Project-G-W\dkjrgameandwatc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200" y="4345353"/>
            <a:ext cx="4160289" cy="2268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7" name="Picture 3" descr="C:\Users\pconte\Documents\GitHub\Project-G-W\simons-quest-tiger-handhel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31" y="4055146"/>
            <a:ext cx="3506649" cy="27921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84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conte\Documents\GitHub\Project-G-W\tumblr_ncy1jhT3oF1rr2r12o1_500.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26292" y="-2065704"/>
            <a:ext cx="12643338" cy="17776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Theme</a:t>
            </a:r>
            <a:endParaRPr lang="fr-CA" dirty="0"/>
          </a:p>
        </p:txBody>
      </p:sp>
      <p:sp>
        <p:nvSpPr>
          <p:cNvPr id="3" name="Espace réservé du contenu 2"/>
          <p:cNvSpPr>
            <a:spLocks noGrp="1"/>
          </p:cNvSpPr>
          <p:nvPr>
            <p:ph idx="1"/>
          </p:nvPr>
        </p:nvSpPr>
        <p:spPr/>
        <p:txBody>
          <a:bodyPr/>
          <a:lstStyle/>
          <a:p>
            <a:pPr marL="0" indent="0">
              <a:buNone/>
            </a:pPr>
            <a:r>
              <a:rPr lang="en-CA" dirty="0" smtClean="0"/>
              <a:t>Project Game &amp; Watch harks back to the first popular handheld devices of the 80’s: </a:t>
            </a:r>
            <a:r>
              <a:rPr lang="en-CA" dirty="0" err="1" smtClean="0"/>
              <a:t>Game&amp;Watch</a:t>
            </a:r>
            <a:r>
              <a:rPr lang="en-CA" dirty="0" smtClean="0"/>
              <a:t> and Tiger Electronics handhelds. </a:t>
            </a:r>
          </a:p>
          <a:p>
            <a:pPr marL="0" indent="0">
              <a:buNone/>
            </a:pPr>
            <a:r>
              <a:rPr lang="en-CA" dirty="0" smtClean="0"/>
              <a:t>Using the same type of visuals with detailed and static images as backgrounds and combining this with the LCD images in foreground for the character, platforms and other iteractable objects, Project Game &amp; Watch aims to recreate that aesthetic. </a:t>
            </a:r>
          </a:p>
          <a:p>
            <a:pPr marL="0" indent="0">
              <a:buNone/>
            </a:pPr>
            <a:r>
              <a:rPr lang="en-CA" dirty="0" smtClean="0"/>
              <a:t>Audio design also shares the same type of aesthetic but with an updated version of the sound effects and new </a:t>
            </a:r>
            <a:r>
              <a:rPr lang="en-CA" dirty="0" err="1" smtClean="0"/>
              <a:t>chiptune</a:t>
            </a:r>
            <a:r>
              <a:rPr lang="en-CA" dirty="0" smtClean="0"/>
              <a:t> music adapted for each level.</a:t>
            </a:r>
            <a:endParaRPr lang="fr-CA" dirty="0"/>
          </a:p>
        </p:txBody>
      </p:sp>
    </p:spTree>
    <p:extLst>
      <p:ext uri="{BB962C8B-B14F-4D97-AF65-F5344CB8AC3E}">
        <p14:creationId xmlns:p14="http://schemas.microsoft.com/office/powerpoint/2010/main" val="97441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onte\Documents\GitHub\Project-G-W\tumblr_n037qlPdTb1qlhvfoo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5830281" y="-10079167"/>
            <a:ext cx="18241110" cy="2736166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 Experience</a:t>
            </a:r>
            <a:endParaRPr lang="fr-CA"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CA" dirty="0" smtClean="0"/>
              <a:t>Players will be required to interact with the platforms, spikes and other foreground objects to find solutions to the puzzles presented in each level. Getting the highest score is the main source of excitement and goal of each level, but players must pay attention to the amount of tries on each level as this lowers the score multiplier. Timed based puzzles and interactions as well as limited controls also add to the stress. All this should proved players with the following experience:</a:t>
            </a:r>
          </a:p>
          <a:p>
            <a:pPr marL="0" indent="0">
              <a:buNone/>
            </a:pPr>
            <a:endParaRPr lang="en-CA" dirty="0" smtClean="0"/>
          </a:p>
          <a:p>
            <a:pPr lvl="1">
              <a:buFont typeface="Arial" panose="020B0604020202020204" pitchFamily="34" charset="0"/>
              <a:buChar char="•"/>
            </a:pPr>
            <a:r>
              <a:rPr lang="en-CA" dirty="0" smtClean="0"/>
              <a:t>Excitement of puzzle solving</a:t>
            </a:r>
          </a:p>
          <a:p>
            <a:pPr lvl="1">
              <a:buFont typeface="Arial" panose="020B0604020202020204" pitchFamily="34" charset="0"/>
              <a:buChar char="•"/>
            </a:pPr>
            <a:r>
              <a:rPr lang="en-CA" dirty="0" smtClean="0"/>
              <a:t>Excitement of obtaining high scores</a:t>
            </a:r>
          </a:p>
          <a:p>
            <a:pPr lvl="1">
              <a:buFont typeface="Arial" panose="020B0604020202020204" pitchFamily="34" charset="0"/>
              <a:buChar char="•"/>
            </a:pPr>
            <a:r>
              <a:rPr lang="en-CA" dirty="0" smtClean="0"/>
              <a:t>Stress of maintaining score multiplier</a:t>
            </a:r>
          </a:p>
          <a:p>
            <a:pPr lvl="1">
              <a:buFont typeface="Arial" panose="020B0604020202020204" pitchFamily="34" charset="0"/>
              <a:buChar char="•"/>
            </a:pPr>
            <a:r>
              <a:rPr lang="en-CA" dirty="0" smtClean="0"/>
              <a:t>Stress of limited controls</a:t>
            </a:r>
          </a:p>
          <a:p>
            <a:endParaRPr lang="fr-CA" dirty="0"/>
          </a:p>
        </p:txBody>
      </p:sp>
    </p:spTree>
    <p:extLst>
      <p:ext uri="{BB962C8B-B14F-4D97-AF65-F5344CB8AC3E}">
        <p14:creationId xmlns:p14="http://schemas.microsoft.com/office/powerpoint/2010/main" val="2445994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onte\Documents\GitHub\Project-G-W\af7e552e827a41fc73ffbc46ac723777.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46661" y="-11196111"/>
            <a:ext cx="12541860" cy="1987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a:t>
            </a:r>
            <a:endParaRPr lang="fr-CA" dirty="0"/>
          </a:p>
        </p:txBody>
      </p:sp>
      <p:sp>
        <p:nvSpPr>
          <p:cNvPr id="3" name="Espace réservé du contenu 2"/>
          <p:cNvSpPr>
            <a:spLocks noGrp="1"/>
          </p:cNvSpPr>
          <p:nvPr>
            <p:ph idx="1"/>
          </p:nvPr>
        </p:nvSpPr>
        <p:spPr/>
        <p:txBody>
          <a:bodyPr>
            <a:normAutofit fontScale="92500" lnSpcReduction="10000"/>
          </a:bodyPr>
          <a:lstStyle/>
          <a:p>
            <a:r>
              <a:rPr lang="en-CA" dirty="0" smtClean="0"/>
              <a:t> The player interacts with the different puzzles pieces:</a:t>
            </a:r>
          </a:p>
          <a:p>
            <a:pPr lvl="1">
              <a:buFont typeface="Courier New" panose="02070309020205020404" pitchFamily="49" charset="0"/>
              <a:buChar char="o"/>
            </a:pPr>
            <a:r>
              <a:rPr lang="en-CA" dirty="0" smtClean="0"/>
              <a:t>Example: Moving platforms, bouncers, spikes,, gates, enemies, fans, falling objects</a:t>
            </a:r>
          </a:p>
          <a:p>
            <a:r>
              <a:rPr lang="en-CA" dirty="0" smtClean="0"/>
              <a:t>Player’s must time the activations to perform specific timed puzzles.</a:t>
            </a:r>
          </a:p>
          <a:p>
            <a:r>
              <a:rPr lang="en-CA" dirty="0" smtClean="0"/>
              <a:t>Player’s use the different interactable objects to find the solution to each puzzle/level.</a:t>
            </a:r>
          </a:p>
          <a:p>
            <a:r>
              <a:rPr lang="en-CA" dirty="0" smtClean="0"/>
              <a:t>Character is AI controlled and moves towards the goal.</a:t>
            </a:r>
          </a:p>
          <a:p>
            <a:pPr marL="857250" lvl="1" indent="-457200">
              <a:buFont typeface="Courier New" panose="02070309020205020404" pitchFamily="49" charset="0"/>
              <a:buChar char="o"/>
            </a:pPr>
            <a:r>
              <a:rPr lang="en-CA" dirty="0" smtClean="0"/>
              <a:t>Will automatically fall off ledges.</a:t>
            </a:r>
          </a:p>
          <a:p>
            <a:pPr marL="857250" lvl="1" indent="-457200">
              <a:buFont typeface="Courier New" panose="02070309020205020404" pitchFamily="49" charset="0"/>
              <a:buChar char="o"/>
            </a:pPr>
            <a:r>
              <a:rPr lang="en-CA" dirty="0" smtClean="0"/>
              <a:t>Dies from hitting spikes, enemies, crushed by pillars or gates.</a:t>
            </a:r>
          </a:p>
          <a:p>
            <a:pPr marL="857250" lvl="1" indent="-457200">
              <a:buFont typeface="Courier New" panose="02070309020205020404" pitchFamily="49" charset="0"/>
              <a:buChar char="o"/>
            </a:pPr>
            <a:r>
              <a:rPr lang="en-CA" dirty="0" smtClean="0"/>
              <a:t>Jumps when falling on bouncers</a:t>
            </a:r>
          </a:p>
          <a:p>
            <a:pPr marL="857250" lvl="1" indent="-457200">
              <a:buFont typeface="Courier New" panose="02070309020205020404" pitchFamily="49" charset="0"/>
              <a:buChar char="o"/>
            </a:pPr>
            <a:r>
              <a:rPr lang="en-CA" dirty="0" smtClean="0"/>
              <a:t>Floats over vertical fans, move faster or is blocked with horizontal fans.</a:t>
            </a:r>
            <a:endParaRPr lang="fr-CA" dirty="0"/>
          </a:p>
        </p:txBody>
      </p:sp>
    </p:spTree>
    <p:extLst>
      <p:ext uri="{BB962C8B-B14F-4D97-AF65-F5344CB8AC3E}">
        <p14:creationId xmlns:p14="http://schemas.microsoft.com/office/powerpoint/2010/main" val="209346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onte\Documents\GitHub\Project-G-W\tumblr_nbnv1qhoKj1qlhvfoo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 y="-4884739"/>
            <a:ext cx="12479337" cy="1871900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fontScale="92500" lnSpcReduction="20000"/>
          </a:bodyPr>
          <a:lstStyle/>
          <a:p>
            <a:r>
              <a:rPr lang="en-CA" dirty="0" smtClean="0"/>
              <a:t>Controls are minimalist:</a:t>
            </a:r>
          </a:p>
          <a:p>
            <a:pPr lvl="1">
              <a:buFont typeface="Courier New" panose="02070309020205020404" pitchFamily="49" charset="0"/>
              <a:buChar char="o"/>
            </a:pPr>
            <a:r>
              <a:rPr lang="en-CA" dirty="0" smtClean="0"/>
              <a:t>Left &amp; right: change selected object</a:t>
            </a:r>
          </a:p>
          <a:p>
            <a:pPr lvl="1">
              <a:buFont typeface="Courier New" panose="02070309020205020404" pitchFamily="49" charset="0"/>
              <a:buChar char="o"/>
            </a:pPr>
            <a:r>
              <a:rPr lang="en-CA" dirty="0" smtClean="0"/>
              <a:t>Enter: interact with object</a:t>
            </a:r>
          </a:p>
          <a:p>
            <a:r>
              <a:rPr lang="en-CA" dirty="0" smtClean="0"/>
              <a:t>Object list:</a:t>
            </a:r>
          </a:p>
          <a:p>
            <a:pPr lvl="1">
              <a:buFont typeface="Courier New" panose="02070309020205020404" pitchFamily="49" charset="0"/>
              <a:buChar char="o"/>
            </a:pPr>
            <a:r>
              <a:rPr lang="en-CA" dirty="0" smtClean="0"/>
              <a:t>Static platform: Doesn’t move.</a:t>
            </a:r>
          </a:p>
          <a:p>
            <a:pPr lvl="1">
              <a:buFont typeface="Courier New" panose="02070309020205020404" pitchFamily="49" charset="0"/>
              <a:buChar char="o"/>
            </a:pPr>
            <a:r>
              <a:rPr lang="en-CA" dirty="0" smtClean="0"/>
              <a:t>Movable platform: </a:t>
            </a:r>
          </a:p>
          <a:p>
            <a:pPr lvl="2"/>
            <a:r>
              <a:rPr lang="en-CA" dirty="0" smtClean="0"/>
              <a:t>Horizontal: Moves horizontally. </a:t>
            </a:r>
          </a:p>
          <a:p>
            <a:pPr lvl="2"/>
            <a:r>
              <a:rPr lang="en-CA" dirty="0" smtClean="0"/>
              <a:t>Vertical: Moves vertically.</a:t>
            </a:r>
            <a:endParaRPr lang="en-CA" dirty="0"/>
          </a:p>
          <a:p>
            <a:pPr lvl="2"/>
            <a:r>
              <a:rPr lang="en-CA" dirty="0" smtClean="0"/>
              <a:t>Fixed: Once moved does not automatically move back. Needs to be interacted with again.</a:t>
            </a:r>
          </a:p>
          <a:p>
            <a:pPr lvl="2"/>
            <a:r>
              <a:rPr lang="en-CA" dirty="0" smtClean="0"/>
              <a:t>Timed: Moves back into position after a set time.</a:t>
            </a:r>
          </a:p>
          <a:p>
            <a:pPr lvl="2"/>
            <a:r>
              <a:rPr lang="en-CA" dirty="0" smtClean="0"/>
              <a:t>Eternal: Can be used an infinite number of times.</a:t>
            </a:r>
          </a:p>
          <a:p>
            <a:pPr lvl="2"/>
            <a:r>
              <a:rPr lang="en-CA" dirty="0" smtClean="0"/>
              <a:t>Usage: Can be used only a certain number of times.</a:t>
            </a:r>
          </a:p>
          <a:p>
            <a:pPr lvl="2"/>
            <a:r>
              <a:rPr lang="en-CA" dirty="0" smtClean="0"/>
              <a:t>Disappearing: Disappears periodically.</a:t>
            </a:r>
          </a:p>
        </p:txBody>
      </p:sp>
    </p:spTree>
    <p:extLst>
      <p:ext uri="{BB962C8B-B14F-4D97-AF65-F5344CB8AC3E}">
        <p14:creationId xmlns:p14="http://schemas.microsoft.com/office/powerpoint/2010/main" val="117306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onte\Documents\GitHub\Project-G-W\tumblr_n9cijlYiqK1qlhvfoo1_r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66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72452" y="-4486884"/>
            <a:ext cx="12861436" cy="192921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Gameplay Mechanics (cont.)</a:t>
            </a:r>
            <a:endParaRPr lang="en-US" dirty="0"/>
          </a:p>
        </p:txBody>
      </p:sp>
      <p:sp>
        <p:nvSpPr>
          <p:cNvPr id="3" name="Content Placeholder 2"/>
          <p:cNvSpPr>
            <a:spLocks noGrp="1"/>
          </p:cNvSpPr>
          <p:nvPr>
            <p:ph idx="1"/>
          </p:nvPr>
        </p:nvSpPr>
        <p:spPr/>
        <p:txBody>
          <a:bodyPr/>
          <a:lstStyle/>
          <a:p>
            <a:pPr lvl="1">
              <a:buFont typeface="Courier New" panose="02070309020205020404" pitchFamily="49" charset="0"/>
              <a:buChar char="o"/>
            </a:pPr>
            <a:r>
              <a:rPr lang="en-CA" dirty="0"/>
              <a:t>Bouncers: Bounces the character up at different arcs, needs to be pre-activated.</a:t>
            </a:r>
          </a:p>
          <a:p>
            <a:pPr lvl="1">
              <a:buFont typeface="Courier New" panose="02070309020205020404" pitchFamily="49" charset="0"/>
              <a:buChar char="o"/>
            </a:pPr>
            <a:r>
              <a:rPr lang="en-CA" dirty="0"/>
              <a:t>Spikes: Kills character on touching.</a:t>
            </a:r>
          </a:p>
          <a:p>
            <a:pPr lvl="2"/>
            <a:r>
              <a:rPr lang="en-CA" dirty="0"/>
              <a:t>Eternal: Remain open.</a:t>
            </a:r>
          </a:p>
          <a:p>
            <a:pPr lvl="2"/>
            <a:r>
              <a:rPr lang="en-CA" dirty="0"/>
              <a:t>Closable: Can be closed when interacted.</a:t>
            </a:r>
          </a:p>
          <a:p>
            <a:pPr lvl="3">
              <a:buFont typeface="Courier New" panose="02070309020205020404" pitchFamily="49" charset="0"/>
              <a:buChar char="o"/>
            </a:pPr>
            <a:r>
              <a:rPr lang="en-CA" dirty="0"/>
              <a:t>Timed: Reopens after a timed period.</a:t>
            </a:r>
          </a:p>
          <a:p>
            <a:pPr lvl="3">
              <a:buFont typeface="Courier New" panose="02070309020205020404" pitchFamily="49" charset="0"/>
              <a:buChar char="o"/>
            </a:pPr>
            <a:r>
              <a:rPr lang="en-CA" dirty="0"/>
              <a:t>Fixed: Remains closed </a:t>
            </a:r>
            <a:r>
              <a:rPr lang="en-CA" dirty="0" smtClean="0"/>
              <a:t>.</a:t>
            </a:r>
            <a:endParaRPr lang="en-CA" dirty="0"/>
          </a:p>
        </p:txBody>
      </p:sp>
    </p:spTree>
    <p:extLst>
      <p:ext uri="{BB962C8B-B14F-4D97-AF65-F5344CB8AC3E}">
        <p14:creationId xmlns:p14="http://schemas.microsoft.com/office/powerpoint/2010/main" val="1201892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onte\Documents\GitHub\Project-G-W\large.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1600" y="-4307010"/>
            <a:ext cx="12416082" cy="1817714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fontScale="92500"/>
          </a:bodyPr>
          <a:lstStyle/>
          <a:p>
            <a:pPr lvl="1">
              <a:buFont typeface="Courier New" panose="02070309020205020404" pitchFamily="49" charset="0"/>
              <a:buChar char="o"/>
            </a:pPr>
            <a:r>
              <a:rPr lang="en-CA" dirty="0" smtClean="0"/>
              <a:t>Gates: Blocks path until opened.</a:t>
            </a:r>
          </a:p>
          <a:p>
            <a:pPr lvl="2"/>
            <a:r>
              <a:rPr lang="en-CA" dirty="0" smtClean="0"/>
              <a:t>Eternal: Remain open.</a:t>
            </a:r>
          </a:p>
          <a:p>
            <a:pPr lvl="2"/>
            <a:r>
              <a:rPr lang="en-CA" dirty="0" smtClean="0"/>
              <a:t>Closable: Can be closed when interacted.</a:t>
            </a:r>
          </a:p>
          <a:p>
            <a:pPr lvl="3">
              <a:buFont typeface="Courier New" panose="02070309020205020404" pitchFamily="49" charset="0"/>
              <a:buChar char="o"/>
            </a:pPr>
            <a:r>
              <a:rPr lang="en-CA" dirty="0" smtClean="0"/>
              <a:t>Timed: Reopens after a timed period.</a:t>
            </a:r>
          </a:p>
          <a:p>
            <a:pPr lvl="3">
              <a:buFont typeface="Courier New" panose="02070309020205020404" pitchFamily="49" charset="0"/>
              <a:buChar char="o"/>
            </a:pPr>
            <a:r>
              <a:rPr lang="en-CA" dirty="0" smtClean="0"/>
              <a:t>Fixed: Remains closed .</a:t>
            </a:r>
          </a:p>
          <a:p>
            <a:pPr lvl="1">
              <a:buFont typeface="Courier New" panose="02070309020205020404" pitchFamily="49" charset="0"/>
              <a:buChar char="o"/>
            </a:pPr>
            <a:r>
              <a:rPr lang="en-CA" dirty="0" smtClean="0"/>
              <a:t>Fans: Push in the direction they face.</a:t>
            </a:r>
          </a:p>
          <a:p>
            <a:pPr lvl="2"/>
            <a:r>
              <a:rPr lang="en-CA" dirty="0" smtClean="0"/>
              <a:t>Vertical: Push up or down.</a:t>
            </a:r>
          </a:p>
          <a:p>
            <a:pPr lvl="2"/>
            <a:r>
              <a:rPr lang="en-CA" dirty="0" smtClean="0"/>
              <a:t>Horizontal: In the back makes the character go faster, in front prevents movement.</a:t>
            </a:r>
          </a:p>
          <a:p>
            <a:pPr lvl="1">
              <a:buFont typeface="Courier New" panose="02070309020205020404" pitchFamily="49" charset="0"/>
              <a:buChar char="o"/>
            </a:pPr>
            <a:r>
              <a:rPr lang="en-CA" dirty="0" smtClean="0"/>
              <a:t>Falling objects: Timed falling objects that kill the character. Example coconuts.</a:t>
            </a:r>
          </a:p>
          <a:p>
            <a:pPr lvl="1">
              <a:buFont typeface="Courier New" panose="02070309020205020404" pitchFamily="49" charset="0"/>
              <a:buChar char="o"/>
            </a:pPr>
            <a:r>
              <a:rPr lang="en-CA" dirty="0" smtClean="0"/>
              <a:t>Switches: Not interactable by player, only character. Triggers other objects.</a:t>
            </a:r>
          </a:p>
          <a:p>
            <a:pPr lvl="1">
              <a:buFont typeface="Courier New" panose="02070309020205020404" pitchFamily="49" charset="0"/>
              <a:buChar char="o"/>
            </a:pPr>
            <a:r>
              <a:rPr lang="en-CA" dirty="0" smtClean="0"/>
              <a:t>End goal: Not interactable by player, only character. Triggers the end of the puzzle.</a:t>
            </a:r>
          </a:p>
        </p:txBody>
      </p:sp>
    </p:spTree>
    <p:extLst>
      <p:ext uri="{BB962C8B-B14F-4D97-AF65-F5344CB8AC3E}">
        <p14:creationId xmlns:p14="http://schemas.microsoft.com/office/powerpoint/2010/main" val="220044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pconte\Documents\GitHub\Project-G-W\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7" y="-1187939"/>
            <a:ext cx="12424142" cy="8262055"/>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r>
              <a:rPr lang="en-CA" dirty="0" err="1" smtClean="0">
                <a:solidFill>
                  <a:schemeClr val="bg1"/>
                </a:solidFill>
              </a:rPr>
              <a:t>Moodboad</a:t>
            </a:r>
            <a:r>
              <a:rPr lang="en-CA" dirty="0" smtClean="0">
                <a:solidFill>
                  <a:schemeClr val="bg1"/>
                </a:solidFill>
              </a:rPr>
              <a:t> / Inspiration</a:t>
            </a:r>
            <a:endParaRPr lang="fr-CA" dirty="0">
              <a:solidFill>
                <a:schemeClr val="bg1"/>
              </a:solidFill>
            </a:endParaRPr>
          </a:p>
        </p:txBody>
      </p:sp>
      <p:pic>
        <p:nvPicPr>
          <p:cNvPr id="2050" name="Picture 2" descr="C:\Users\pconte\Documents\GitHub\Project-G-W\80sinvite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28" y="1698870"/>
            <a:ext cx="2029919" cy="145024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conte\Documents\GitHub\Project-G-W\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329" y="3211640"/>
            <a:ext cx="2029918" cy="304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conte\Documents\GitHub\Project-G-W\miami[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256" y="1698869"/>
            <a:ext cx="2365539" cy="295168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conte\Documents\GitHub\Project-G-W\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256" y="4683432"/>
            <a:ext cx="2365540" cy="15730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conte\Documents\GitHub\Project-G-W\473305_170x10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92540" y="1690688"/>
            <a:ext cx="2837401" cy="145842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pconte\Documents\GitHub\Project-G-W\maxresdefaul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540" y="3211640"/>
            <a:ext cx="2837401" cy="1596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pconte\Documents\GitHub\Project-G-W\ui-videogame-gameofthrones-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541" y="4891942"/>
            <a:ext cx="1819430"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conte\Documents\GitHub\Project-G-W\tiger_hang_on_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6659" y="4891942"/>
            <a:ext cx="3119311"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pconte\Documents\GitHub\Project-G-W\tumblr_n9cijlYiqK1qlhvfoo1_r1_500.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723432" y="1698870"/>
            <a:ext cx="2072538" cy="310880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pconte\Documents\GitHub\Project-G-W\tumblr_nfvigoHWT61qlhvfoo1_500.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866148" y="1698871"/>
            <a:ext cx="2073684" cy="16143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pconte\Documents\GitHub\Project-G-W\tumblr_n037qlPdTb1qlhvfoo1_500.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866148" y="3391388"/>
            <a:ext cx="2073683" cy="286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0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629</Words>
  <Application>Microsoft Office PowerPoint</Application>
  <PresentationFormat>Personnalisé</PresentationFormat>
  <Paragraphs>59</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Office Theme</vt:lpstr>
      <vt:lpstr>Project Game &amp; Watch</vt:lpstr>
      <vt:lpstr>Premise</vt:lpstr>
      <vt:lpstr>Theme</vt:lpstr>
      <vt:lpstr>Game Experience</vt:lpstr>
      <vt:lpstr>Gameplay Mechanics</vt:lpstr>
      <vt:lpstr>Gameplay Mechanics (cont.)</vt:lpstr>
      <vt:lpstr>Gameplay Mechanics (cont.)</vt:lpstr>
      <vt:lpstr>Gameplay Mechanics (cont.)</vt:lpstr>
      <vt:lpstr>Moodboad / Inspiration</vt:lpstr>
    </vt:vector>
  </TitlesOfParts>
  <Company>Dawson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Game &amp; Watch</dc:title>
  <dc:creator>Philipp Conte</dc:creator>
  <cp:lastModifiedBy>Phillip Conte</cp:lastModifiedBy>
  <cp:revision>31</cp:revision>
  <dcterms:created xsi:type="dcterms:W3CDTF">2015-01-21T00:31:58Z</dcterms:created>
  <dcterms:modified xsi:type="dcterms:W3CDTF">2015-01-22T13:20:07Z</dcterms:modified>
</cp:coreProperties>
</file>