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AE82-8841-6242-5653-97A9CAAD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2A122-5E98-622F-17D5-37C431CF9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F227-0766-CD4C-3B4E-9672521D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5472-38A6-BB08-4144-10A37EAF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6774-ABAB-30B9-ACCE-234F2B1F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F7CE-1B19-09C6-EA41-77C79687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88A67-9D92-366D-CEC8-89CC5CB0C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4D37-825D-FDEA-5676-F8297DEC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4A03-D2C3-677A-AB0A-B6E43FB7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DFAC-4126-91D6-A89A-9E6EEC9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56E5B-C290-61C8-1EFE-BA8DAE28B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C7AB-164D-514A-664F-1B0DA7B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7551-C9C0-4075-4C18-6D8F17B3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10FA-B184-1963-6BEF-B00FAB0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2DCC-60C3-5F8A-B183-CE82295B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12B2-8679-114C-5964-4C1B741D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1FFB-45CF-AD1A-E104-A2965485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4948-38CA-8F8C-A352-D485E740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F6D12-2DD0-5872-2088-04EB1FA8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E1C8-B5D6-AD34-F8CD-B434C859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952-A826-4CF5-5D6D-4DB76047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48EC-680E-2EBD-965F-B2D5DBD9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FF83-95E5-6607-5395-6534AE05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13-468B-0424-8CCD-6435CFF8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72A3-BCF8-B7E5-A6A3-4AB6203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1BFC-B4B7-BCAF-EBEA-911D7C48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064A-A284-7932-9064-4517B789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29A2-03BA-3846-07AF-BFF8C12A6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A9B8-9141-76CA-F8E4-002F8392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F5C7-5574-B4FF-70D1-765206F3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85CE-DA3E-162A-46E0-BD123DE2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5E3-5B37-D6BF-91FD-01B0144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16CB-A0CB-82A3-3814-F794D7AB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6E494-29D3-FC17-591C-72625B5F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3496A-C3AC-4630-A1FB-51E1FC6C1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B7C3-C874-30B5-CEB3-B23C182E1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7976D-589A-7892-4321-F803ED7C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15529-0183-DE54-E23A-B5BA05EA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B631-3D06-C847-53D2-9B7D682F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D1A0-E74E-A0EC-D64B-DAA4407F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BC6E5-ABF6-5931-2A8E-7C9FEC43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D320-3AA7-098C-B359-AD063F35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3553F-72AA-8E21-53F9-D62B1C7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1982-2AB2-B060-E6C4-3C3A7B09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0F7BA-9D17-F614-546F-D7838C2B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6ADA-8633-E2AE-A6D7-969CDBAD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9436-4F2F-3112-0E23-C481B9CE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EAC7-B661-7E36-D7F6-A9069C25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A5396-EE66-C8D1-A99C-BDA3C885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BBEAC-EF3A-54FC-299A-42577171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C54E-3E02-317E-D7F8-80A03C40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1FC12-5EE0-B52A-C6E6-7E6E252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DF9A-0059-0A02-9DE8-0E72160E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AE2D-D66A-6164-E8DE-BAF84C578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0AF6-F0B8-891A-386C-4E898AD6D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7A76-7B65-CA10-CE45-F969A1B9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8246D-268D-2A9F-08E8-135CB454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8332D-4E21-E8F9-DF8F-8FC9A77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D459E-9EE9-52CA-FE68-62CABFD6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E0E9-223D-C281-1076-65AE2D70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E0BA-A7FA-2700-391E-EB0B67FA1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131-EBE0-4462-A9B3-9BACFC31D8A8}" type="datetimeFigureOut">
              <a:rPr lang="en-US" smtClean="0"/>
              <a:t>09/09/22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445E-DC41-CC42-EEFB-53DC04F5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69F2-F6CB-01F2-626C-05ECFB07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EC6C-CF2B-4A79-8D07-5A12512DA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E9C59-4660-96AD-33E2-F9E207B0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01AEE6-9DCF-33FB-F064-EDB413414440}"/>
              </a:ext>
            </a:extLst>
          </p:cNvPr>
          <p:cNvSpPr/>
          <p:nvPr/>
        </p:nvSpPr>
        <p:spPr>
          <a:xfrm>
            <a:off x="3098042" y="3429000"/>
            <a:ext cx="7424382" cy="324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C4AAD-C301-1C70-A9AF-737A4284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45DA8-B313-E337-B6B6-2C087102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BD9FE-326D-3467-7AAA-58F90579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4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93E27-6355-31A3-DC8E-20890CD5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9B962-3348-C63F-1DF2-8EFB8343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6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545F9-9561-B712-B0F5-2795A62B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2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AB036-9647-C350-5D51-320D0878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9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5B431-36A4-E531-3A84-394803C2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598E3-0A75-4284-B381-0E139F31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581A2-9FF3-96AD-1F97-B24FA5C9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8A04B-7998-3D37-E2C7-0ABE92C1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2C9B6-DB62-CE95-2395-AFE7E285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7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9B2A9-514E-2834-FD59-2CFAD549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88F282-4A7A-F5C1-D34C-22CB1136A690}"/>
              </a:ext>
            </a:extLst>
          </p:cNvPr>
          <p:cNvSpPr/>
          <p:nvPr/>
        </p:nvSpPr>
        <p:spPr>
          <a:xfrm>
            <a:off x="2538484" y="150125"/>
            <a:ext cx="7506268" cy="1378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Open the code files</a:t>
            </a:r>
          </a:p>
        </p:txBody>
      </p:sp>
    </p:spTree>
    <p:extLst>
      <p:ext uri="{BB962C8B-B14F-4D97-AF65-F5344CB8AC3E}">
        <p14:creationId xmlns:p14="http://schemas.microsoft.com/office/powerpoint/2010/main" val="23567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99BDC-9267-3362-5337-DC43B237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4CE4A-D71F-F1FA-5083-8389F229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FA4E5-5D60-775A-39EC-C183E4CE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F5646-729A-32F1-3D69-E663AE92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48B0A-7EF8-0198-7F7E-A0C2D5BD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1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6645A-00EA-E6AF-19DE-CF1E2A3E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86779-2148-00C8-A4E5-B714F857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 Kalathas</dc:creator>
  <cp:lastModifiedBy>Paris Kalathas</cp:lastModifiedBy>
  <cp:revision>3</cp:revision>
  <dcterms:created xsi:type="dcterms:W3CDTF">2022-09-09T15:34:37Z</dcterms:created>
  <dcterms:modified xsi:type="dcterms:W3CDTF">2022-09-09T16:56:25Z</dcterms:modified>
</cp:coreProperties>
</file>