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91" d="100"/>
          <a:sy n="91" d="100"/>
        </p:scale>
        <p:origin x="10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6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0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0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0100" y="229075"/>
            <a:ext cx="7543800" cy="1005524"/>
          </a:xfrm>
        </p:spPr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81375" cy="4525963"/>
          </a:xfrm>
        </p:spPr>
        <p:txBody>
          <a:bodyPr/>
          <a:lstStyle/>
          <a:p>
            <a:r>
              <a:rPr lang="en-US" sz="1800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90925" y="1600200"/>
            <a:ext cx="5095875" cy="4525963"/>
          </a:xfrm>
        </p:spPr>
        <p:txBody>
          <a:bodyPr>
            <a:normAutofit/>
          </a:bodyPr>
          <a:lstStyle/>
          <a:p>
            <a:r>
              <a:rPr lang="en-US" sz="1800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2023-03-20T19:29:56Z</dcterms:created>
  <dcterms:modified xsi:type="dcterms:W3CDTF">2023-03-20T19:35:19Z</dcterms:modified>
</cp:coreProperties>
</file>