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448A6-CB1D-4705-B5C4-10A4DA273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CDD0C4-0650-46ED-9CBF-4B56E6CC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13999-E408-4F42-B991-323FA3B1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4C3B5-B624-4FF5-A675-767F7286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2CAB5-C9D4-4676-9CCE-0B564D2B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67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15B37-1F6D-4DA2-94B1-143968E0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6AB97-3062-4C54-960E-9056913DD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705A0-BEB8-43CA-AC45-2DA93B14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6AB8BF-F0C3-48EA-9B95-52027D18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36D1B-EC6D-400D-8271-2E3D070E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07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8F2898-ABE7-45A4-AA53-8279C992F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6AB29B-A2E0-4DCF-B3C9-19C5239E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AFA7FB-391F-4E17-8501-06E43949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5E3939-B04A-49EF-97EA-815B9693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74C96-C4C3-49D8-81FF-EE30B86E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0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628A8-587B-4863-B407-AE531210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E51C2-5058-4CE3-97EF-3CED32B9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25F679-92F1-42E2-BB9C-28AF747C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9ABA4B-B119-4713-9C88-0D9F088C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2E6C9-7394-40B3-BEEF-048B2EC1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60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B863A-598E-42FA-B40F-88595B0A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C3548-5511-4BC0-AB7B-5FF080366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8FCD6-8D98-493C-98ED-FFE41FD3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B8088-84A8-486D-908A-973174E6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51889-D85D-4580-933B-BE2DCC33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29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10138-E241-4870-9EDC-5AE3AAF2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8A91D-DF72-4660-9B50-A912110A7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2AB02C-1EAE-4FC5-B36F-7612BA1D6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32B14-C63A-4D57-B4BA-DC138B9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2641E-BC20-485E-87D4-9DC7DE4F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D89F3-DCCA-4FE5-A0E0-6FB947AF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1A312-284C-481C-B21E-D97AAD88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08DDFF-744C-4782-BA68-EAE5F9D2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C47A71-EE5A-4E5D-B1BB-0BB37F2A0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80916B-6824-4559-91C0-240CA8111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197389-2DBB-4152-AA12-5DE191DE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98F611-E943-401A-8511-92D92530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CA0A0D-09C4-4CFD-A4A0-3EF78323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C0674F-C7E6-4F03-BEB1-4B00B6CD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5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F6963-5A42-448A-88F8-8F42E974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D10CFC-2AA1-4227-8B8D-2661632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4CB753-65A4-4DAC-B025-459EF234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FB05CA-8A51-441D-B92E-9F664947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357AC9-ADC3-4D22-A765-B1FDBC62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85BC48-6420-43DB-A89E-48512EA7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A430F-34CF-4462-BC4E-06410383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20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B3A25-0D6D-467A-964D-ED610928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7F320-D119-461C-9D75-E0059956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6E9D8F-6A03-4892-BCB7-611595322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6F1191-9BFF-4316-8FE8-6042A559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6ACA1-31AC-41AF-8014-445EE646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72AB02-AC2D-47E7-8903-0767A280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D0FFB-690A-4BB8-8D93-710030C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89C268-7FD6-47AC-B9F5-186744ABA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06A6B-A796-4154-8AFB-B714472F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464253-7F74-42C1-8868-791642E6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85CB01-1ACA-4524-911E-BCFDFF83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9BCD7F-CBC5-4395-979E-0022BBA2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71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049F3C-1F15-484E-8DC4-8907B7C7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8C6BDD-8EA1-41FC-AE85-7AC578B4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C33CC-98D8-4D4A-BABA-29101FEC1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5922-7638-4C65-AB30-66742E675C26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2F03C-A7CD-4F2B-A8AA-CA1B829BB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E225C-1D61-49BF-A4CD-7BA7B40E3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087A-4A80-4D76-9CF2-DF7CA4FB3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1D643625-5313-44B6-BD18-203E214CB687}"/>
              </a:ext>
            </a:extLst>
          </p:cNvPr>
          <p:cNvSpPr/>
          <p:nvPr/>
        </p:nvSpPr>
        <p:spPr>
          <a:xfrm>
            <a:off x="3764039" y="1250740"/>
            <a:ext cx="4391992" cy="3237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5E4A4-369A-466F-A6FE-754FF3646C7D}"/>
              </a:ext>
            </a:extLst>
          </p:cNvPr>
          <p:cNvSpPr/>
          <p:nvPr/>
        </p:nvSpPr>
        <p:spPr>
          <a:xfrm>
            <a:off x="497281" y="3429000"/>
            <a:ext cx="1133156" cy="575441"/>
          </a:xfrm>
          <a:prstGeom prst="rect">
            <a:avLst/>
          </a:prstGeom>
          <a:noFill/>
          <a:ln w="41275" cmpd="sng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Specification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500A4C-D84A-4226-9F65-C6BDB6895CFC}"/>
              </a:ext>
            </a:extLst>
          </p:cNvPr>
          <p:cNvSpPr/>
          <p:nvPr/>
        </p:nvSpPr>
        <p:spPr>
          <a:xfrm>
            <a:off x="2173681" y="3429000"/>
            <a:ext cx="1231672" cy="575441"/>
          </a:xfrm>
          <a:prstGeom prst="rect">
            <a:avLst/>
          </a:prstGeom>
          <a:noFill/>
          <a:ln w="41275" cmpd="sng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First design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BC817C9-2439-4009-BDDE-C9509A7CB6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30437" y="3716721"/>
            <a:ext cx="543244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8487FD-C036-4111-B4E6-0B68923DD6A0}"/>
              </a:ext>
            </a:extLst>
          </p:cNvPr>
          <p:cNvSpPr/>
          <p:nvPr/>
        </p:nvSpPr>
        <p:spPr>
          <a:xfrm>
            <a:off x="4035972" y="3429000"/>
            <a:ext cx="1231673" cy="575441"/>
          </a:xfrm>
          <a:prstGeom prst="rect">
            <a:avLst/>
          </a:prstGeom>
          <a:noFill/>
          <a:ln w="41275" cmpd="sng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Performance </a:t>
            </a:r>
            <a:r>
              <a:rPr lang="fr-FR" sz="1400" dirty="0" err="1">
                <a:solidFill>
                  <a:schemeClr val="tx1"/>
                </a:solidFill>
              </a:rPr>
              <a:t>assessment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5F2BD0B-7DF5-491D-BCCE-088BC87EADD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5353" y="3716721"/>
            <a:ext cx="630619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9B8253D6-C2BE-4CAD-9C5F-F592768358D8}"/>
              </a:ext>
            </a:extLst>
          </p:cNvPr>
          <p:cNvSpPr/>
          <p:nvPr/>
        </p:nvSpPr>
        <p:spPr>
          <a:xfrm>
            <a:off x="5576719" y="3208689"/>
            <a:ext cx="2469931" cy="1016062"/>
          </a:xfrm>
          <a:prstGeom prst="diamond">
            <a:avLst/>
          </a:prstGeom>
          <a:noFill/>
          <a:ln w="41275" cmpd="sng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Does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it</a:t>
            </a:r>
            <a:r>
              <a:rPr lang="fr-FR" sz="1400" dirty="0">
                <a:solidFill>
                  <a:schemeClr val="tx1"/>
                </a:solidFill>
              </a:rPr>
              <a:t> fit </a:t>
            </a:r>
            <a:r>
              <a:rPr lang="fr-FR" sz="1400" dirty="0" err="1">
                <a:solidFill>
                  <a:schemeClr val="tx1"/>
                </a:solidFill>
              </a:rPr>
              <a:t>specification</a:t>
            </a:r>
            <a:r>
              <a:rPr lang="fr-FR" sz="1400" dirty="0">
                <a:solidFill>
                  <a:schemeClr val="tx1"/>
                </a:solidFill>
              </a:rPr>
              <a:t> ?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4717AC8-E83F-4ED0-A9A6-B0F4FFBDF4D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267645" y="3716720"/>
            <a:ext cx="309074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4FBE6AE-0B45-4081-ADA3-5EC23546B375}"/>
              </a:ext>
            </a:extLst>
          </p:cNvPr>
          <p:cNvSpPr txBox="1"/>
          <p:nvPr/>
        </p:nvSpPr>
        <p:spPr>
          <a:xfrm>
            <a:off x="7882761" y="3285310"/>
            <a:ext cx="47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CC19D59-104B-4A62-A262-9A476C00216B}"/>
              </a:ext>
            </a:extLst>
          </p:cNvPr>
          <p:cNvSpPr txBox="1"/>
          <p:nvPr/>
        </p:nvSpPr>
        <p:spPr>
          <a:xfrm>
            <a:off x="6866199" y="2884978"/>
            <a:ext cx="47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30682D-939A-4B4B-87E6-D1F45591B904}"/>
              </a:ext>
            </a:extLst>
          </p:cNvPr>
          <p:cNvSpPr/>
          <p:nvPr/>
        </p:nvSpPr>
        <p:spPr>
          <a:xfrm>
            <a:off x="5049240" y="1846036"/>
            <a:ext cx="1231672" cy="575441"/>
          </a:xfrm>
          <a:prstGeom prst="rect">
            <a:avLst/>
          </a:prstGeom>
          <a:noFill/>
          <a:ln w="41275" cmpd="sng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Design Modification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635A8D3-B2F8-4005-BD02-CBA6FE35F8E6}"/>
              </a:ext>
            </a:extLst>
          </p:cNvPr>
          <p:cNvCxnSpPr>
            <a:cxnSpLocks/>
            <a:stCxn id="12" idx="0"/>
            <a:endCxn id="27" idx="3"/>
          </p:cNvCxnSpPr>
          <p:nvPr/>
        </p:nvCxnSpPr>
        <p:spPr>
          <a:xfrm rot="16200000" flipV="1">
            <a:off x="6008833" y="2405836"/>
            <a:ext cx="1074932" cy="530773"/>
          </a:xfrm>
          <a:prstGeom prst="bentConnector2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27">
            <a:extLst>
              <a:ext uri="{FF2B5EF4-FFF2-40B4-BE49-F238E27FC236}">
                <a16:creationId xmlns:a16="http://schemas.microsoft.com/office/drawing/2014/main" id="{B761CAE9-9BDE-4DDE-A812-C0818C5ED1AC}"/>
              </a:ext>
            </a:extLst>
          </p:cNvPr>
          <p:cNvCxnSpPr>
            <a:cxnSpLocks/>
            <a:stCxn id="27" idx="1"/>
            <a:endCxn id="8" idx="0"/>
          </p:cNvCxnSpPr>
          <p:nvPr/>
        </p:nvCxnSpPr>
        <p:spPr>
          <a:xfrm rot="10800000" flipV="1">
            <a:off x="4651810" y="2133756"/>
            <a:ext cx="397431" cy="1295243"/>
          </a:xfrm>
          <a:prstGeom prst="bentConnector2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B680D21-3C11-48AC-92B7-4791D7870158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8046650" y="3716720"/>
            <a:ext cx="381313" cy="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0A53E28-A668-4647-B86B-B2FFD42C3459}"/>
              </a:ext>
            </a:extLst>
          </p:cNvPr>
          <p:cNvSpPr/>
          <p:nvPr/>
        </p:nvSpPr>
        <p:spPr>
          <a:xfrm>
            <a:off x="8427963" y="3429000"/>
            <a:ext cx="1231672" cy="575441"/>
          </a:xfrm>
          <a:prstGeom prst="rect">
            <a:avLst/>
          </a:prstGeom>
          <a:noFill/>
          <a:ln w="41275" cmpd="sng"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Final design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ED8C086-0BBD-479A-AF07-C5495E85BEB6}"/>
              </a:ext>
            </a:extLst>
          </p:cNvPr>
          <p:cNvSpPr txBox="1"/>
          <p:nvPr/>
        </p:nvSpPr>
        <p:spPr>
          <a:xfrm>
            <a:off x="4646242" y="1267764"/>
            <a:ext cx="26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Manual design </a:t>
            </a:r>
            <a:r>
              <a:rPr lang="fr-FR" dirty="0" err="1"/>
              <a:t>iterations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128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Emile Roux</dc:creator>
  <cp:lastModifiedBy>Emile Roux</cp:lastModifiedBy>
  <cp:revision>2</cp:revision>
  <dcterms:created xsi:type="dcterms:W3CDTF">2022-03-25T09:33:11Z</dcterms:created>
  <dcterms:modified xsi:type="dcterms:W3CDTF">2022-03-25T09:41:59Z</dcterms:modified>
</cp:coreProperties>
</file>