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4AB-5FD6-4E9F-AEA0-4E59596E2E1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9B749-3D34-4689-963E-AB02C1B9A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886F50-9562-4857-BDDB-E26FAFF73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AFE14B-8D8C-43AC-8A04-85649B56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87B2C7F-8C86-4C83-972A-A97A248C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FD2F02-7267-49A7-B109-583127B0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50F875-76A1-4916-8C9C-604242BD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3466BC-43FF-4184-8140-625D415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3672494-1322-40B3-A841-F04A7BBE1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DE2869-479F-4D34-84F8-148BEE94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E54F49-2EA0-4906-BBCD-EE557B5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F5FFA1-3FD7-47DE-B25C-1C4AB85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6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36A8493-B688-4495-BB41-24793A92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C2C34F2-6173-4C9B-A4DA-46C00888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A4C4D2-1A12-4C67-B6BC-7702F423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64CD8C-0422-4109-BD95-15D278BE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D6C205C-445F-4E9C-8431-29241E42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6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57EF6D-A61E-4FF6-BA4D-115F440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16CCC1B-1FD1-4898-9292-00350E78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56F9A5-EDBF-4EDC-B643-C0343A96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6D032D0-E10A-42D6-986C-1E875586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02579EC-CDF0-47FE-9342-2C25423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C958E8-53B2-41AE-BB32-99B222D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86787A9-1C47-4771-A16F-CDD15C3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7595D6B-87C7-4565-B0B7-18E0B7B8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B6C5505-155D-4AC1-B577-1A3B530C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5BFC0E-3DCB-4A0D-BA2E-80F4AF7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0900A5-44EA-4B44-A20C-81999A5F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F219D4-356A-44B0-8F4C-09BFBC84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6202275-7075-4764-AF24-62205495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B25B431-952E-4A9B-ACB1-BBF6D0CF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803A61F-A04F-4A62-9A22-85D277F2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D2E161-C980-41C1-81A1-D86B23A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FD752C-F4A7-4D66-8CA3-D03CDDE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E367F9A-E83A-4592-B3CF-0EB9B49C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F93F8F3-1C44-45A1-AC38-DD70E83E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906829C-A28A-4332-932E-B46135392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58AD11F-47E2-4357-9661-690D31D0E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1BD2134-DAE6-45E8-8B0E-A2AAFE5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2696C02-CA5A-4FEB-ADD5-8957E2B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F23264-D247-4FDE-A7D1-3FF18E2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5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658D53-26B1-4E5D-9E9F-FC6A46D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AC3CFD9-9949-4059-8A18-D67DCEE8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DA074E4-3067-4D50-96E2-A5F928F2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2622B2B-7F51-4966-A06F-AFC85D47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2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BDD7C5E-F175-4AF3-9897-2AFCE160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5C97449-4838-47D0-817C-383ADBED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F23D852-E795-4278-8878-F5BB04C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2A88B-1E47-4087-B6B6-339378B7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B419442-B170-4214-972E-A65300DA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F902D40-36DE-4ECD-8119-DBE48173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19B069C-352D-4833-B68D-18971CB5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A7B5677-60A9-4F94-9156-DEA35E4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0C03B9E-2D93-44C3-ACDB-7484ABC8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4E3530-3181-4CB7-BEAD-C62DFF6F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3D6679B-4C8A-488C-B7B2-C81CE1DC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4F4D1EF-7E50-4377-B172-2C670458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DA2EB96-291B-46F0-BBCC-41B097C0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13D762F-CC53-4F8F-8AAD-EA39385C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4EF5536-9E0E-45E4-918F-9FC989A0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DCE85E5-18E2-484C-8CAE-F2F8A097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9C59FE-388D-4C80-9C8B-7ACA7914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A9FA18-250A-4338-BE79-EFA1941B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67DC-F30E-4DC0-A76B-56A2E5CE61A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A7118F7-B2EB-4204-939A-01AB9D97C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2360EC-04D9-4C80-9F2E-3DA58511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392E-C67F-474E-A3F3-A58BC6625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image" Target="../media/image3.jpe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9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image" Target="../media/image8.jpe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0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菱形 框白1">
            <a:extLst>
              <a:ext uri="{FF2B5EF4-FFF2-40B4-BE49-F238E27FC236}">
                <a16:creationId xmlns="" xmlns:a16="http://schemas.microsoft.com/office/drawing/2014/main" id="{BE8F0933-3D6D-4A40-BBDB-152D4A13E1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664804" y="-6220072"/>
            <a:ext cx="14473608" cy="19298144"/>
          </a:xfrm>
          <a:prstGeom prst="diamond">
            <a:avLst/>
          </a:prstGeom>
          <a:noFill/>
          <a:ln w="76200">
            <a:solidFill>
              <a:srgbClr val="FFFB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菱形 红底">
            <a:extLst>
              <a:ext uri="{FF2B5EF4-FFF2-40B4-BE49-F238E27FC236}">
                <a16:creationId xmlns="" xmlns:a16="http://schemas.microsoft.com/office/drawing/2014/main" id="{6BE66946-68C6-4025-AE5F-367C3980BA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280474" y="-5707632"/>
            <a:ext cx="13704948" cy="18273264"/>
          </a:xfrm>
          <a:prstGeom prst="diamond">
            <a:avLst/>
          </a:prstGeom>
          <a:solidFill>
            <a:srgbClr val="7F002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菱形 遮罩">
            <a:extLst>
              <a:ext uri="{FF2B5EF4-FFF2-40B4-BE49-F238E27FC236}">
                <a16:creationId xmlns="" xmlns:a16="http://schemas.microsoft.com/office/drawing/2014/main" id="{753B8A9C-9605-4612-8C2F-DE9A09DE864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2280474" y="-5707632"/>
            <a:ext cx="13704948" cy="18273264"/>
          </a:xfrm>
          <a:prstGeom prst="diamond">
            <a:avLst/>
          </a:prstGeom>
          <a:solidFill>
            <a:srgbClr val="C7011F"/>
          </a:solidFill>
          <a:ln w="19050">
            <a:solidFill>
              <a:srgbClr val="C7011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菱形 白">
            <a:extLst>
              <a:ext uri="{FF2B5EF4-FFF2-40B4-BE49-F238E27FC236}">
                <a16:creationId xmlns="" xmlns:a16="http://schemas.microsoft.com/office/drawing/2014/main" id="{C056CEEF-0FFA-4287-951E-7D242CE4035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1956438" y="-5275584"/>
            <a:ext cx="13056876" cy="17409168"/>
          </a:xfrm>
          <a:prstGeom prst="diamond">
            <a:avLst/>
          </a:prstGeom>
          <a:solidFill>
            <a:srgbClr val="FFFBF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菱形 框红">
            <a:extLst>
              <a:ext uri="{FF2B5EF4-FFF2-40B4-BE49-F238E27FC236}">
                <a16:creationId xmlns="" xmlns:a16="http://schemas.microsoft.com/office/drawing/2014/main" id="{F93006F6-6F5A-42C7-8099-3FF08590AF1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-1638690" y="-4851920"/>
            <a:ext cx="12421380" cy="16561840"/>
          </a:xfrm>
          <a:prstGeom prst="diamond">
            <a:avLst/>
          </a:prstGeom>
          <a:noFill/>
          <a:ln w="260350">
            <a:solidFill>
              <a:srgbClr val="C7011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菱形 框黑">
            <a:extLst>
              <a:ext uri="{FF2B5EF4-FFF2-40B4-BE49-F238E27FC236}">
                <a16:creationId xmlns="" xmlns:a16="http://schemas.microsoft.com/office/drawing/2014/main" id="{DA249A6B-42F8-48D6-923A-EAE8F6D3EA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-1638690" y="-4851920"/>
            <a:ext cx="12421380" cy="16561840"/>
          </a:xfrm>
          <a:prstGeom prst="diamond">
            <a:avLst/>
          </a:prstGeom>
          <a:noFill/>
          <a:ln w="76200">
            <a:solidFill>
              <a:srgbClr val="33000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菱形 红">
            <a:extLst>
              <a:ext uri="{FF2B5EF4-FFF2-40B4-BE49-F238E27FC236}">
                <a16:creationId xmlns="" xmlns:a16="http://schemas.microsoft.com/office/drawing/2014/main" id="{51350265-8C9D-4EA8-85C6-E0743FBC459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1550" y="-1971600"/>
            <a:ext cx="8100900" cy="10801200"/>
          </a:xfrm>
          <a:prstGeom prst="diamond">
            <a:avLst/>
          </a:prstGeom>
          <a:solidFill>
            <a:srgbClr val="C701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菱形 框白2">
            <a:extLst>
              <a:ext uri="{FF2B5EF4-FFF2-40B4-BE49-F238E27FC236}">
                <a16:creationId xmlns="" xmlns:a16="http://schemas.microsoft.com/office/drawing/2014/main" id="{A0D3667B-9985-487B-8A6B-963ACB44440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-120234" y="-2827312"/>
            <a:ext cx="9384468" cy="12512624"/>
          </a:xfrm>
          <a:prstGeom prst="diamond">
            <a:avLst/>
          </a:prstGeom>
          <a:noFill/>
          <a:ln w="127000">
            <a:solidFill>
              <a:srgbClr val="FFFB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文本框 内">
            <a:extLst>
              <a:ext uri="{FF2B5EF4-FFF2-40B4-BE49-F238E27FC236}">
                <a16:creationId xmlns="" xmlns:a16="http://schemas.microsoft.com/office/drawing/2014/main" id="{D69764F2-43D5-44BD-BE2A-B944C8A316E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08500" y="1611000"/>
            <a:ext cx="2727000" cy="36360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7761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2000" normalizeH="0" baseline="0" noProof="0" dirty="0">
                <a:ln>
                  <a:noFill/>
                </a:ln>
                <a:solidFill>
                  <a:srgbClr val="FFFBF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●●●●●●●●●●●●●●●●●●●●●●●●●</a:t>
            </a:r>
            <a:endParaRPr kumimoji="0" lang="zh-CN" altLang="en-US" sz="2800" b="0" i="0" u="none" strike="noStrike" kern="1200" cap="none" spc="2000" normalizeH="0" baseline="0" noProof="0" dirty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文本框 副标">
            <a:extLst>
              <a:ext uri="{FF2B5EF4-FFF2-40B4-BE49-F238E27FC236}">
                <a16:creationId xmlns="" xmlns:a16="http://schemas.microsoft.com/office/drawing/2014/main" id="{B7C74726-7128-444B-BE18-D1DBDAB3786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706126" y="4152275"/>
            <a:ext cx="1404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BFC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cr.pptopia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标题 矩形填充">
            <a:extLst>
              <a:ext uri="{FF2B5EF4-FFF2-40B4-BE49-F238E27FC236}">
                <a16:creationId xmlns="" xmlns:a16="http://schemas.microsoft.com/office/drawing/2014/main" id="{64E77EEF-856B-4DEC-9CD4-6FE0DDC8364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601670" y="2705725"/>
            <a:ext cx="5940660" cy="1446550"/>
          </a:xfrm>
          <a:prstGeom prst="rect">
            <a:avLst/>
          </a:prstGeom>
          <a:solidFill>
            <a:srgbClr val="C7011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i="1" dirty="0">
                <a:solidFill>
                  <a:srgbClr val="FFFBFC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永</a:t>
            </a:r>
            <a:r>
              <a:rPr lang="zh-CN" altLang="en-US" sz="8800" i="1" dirty="0" smtClean="0">
                <a:solidFill>
                  <a:srgbClr val="FFFBFC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远的</a:t>
            </a:r>
            <a:r>
              <a:rPr lang="en-US" altLang="zh-CN" sz="8800" i="1" dirty="0" smtClean="0">
                <a:solidFill>
                  <a:srgbClr val="FFFBFC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35</a:t>
            </a:r>
            <a:r>
              <a:rPr lang="zh-CN" altLang="en-US" sz="8800" i="1" dirty="0" smtClean="0">
                <a:solidFill>
                  <a:srgbClr val="FFFBFC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班</a:t>
            </a:r>
            <a:endParaRPr kumimoji="0" lang="zh-CN" altLang="en-US" sz="8800" b="0" i="1" u="none" strike="noStrike" kern="1200" cap="none" spc="0" normalizeH="0" baseline="0" noProof="0" dirty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0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750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c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7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ccel="100000" fill="hold" grpId="2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50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4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Rot by="21600000">
                                          <p:cBhvr>
                                            <p:cTn id="48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31" presetClass="exit" presetSubtype="0" fill="hold" grpId="1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0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3" dur="4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7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57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58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7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fill="hold" grpId="1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animRot by="21600000">
                                          <p:cBhvr>
                                            <p:cTn id="65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74" dur="10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 animBg="1"/>
          <p:bldP spid="41" grpId="0" animBg="1"/>
          <p:bldP spid="42" grpId="0" animBg="1"/>
          <p:bldP spid="44" grpId="0" animBg="1"/>
          <p:bldP spid="43" grpId="0" animBg="1"/>
          <p:bldP spid="45" grpId="0" animBg="1"/>
          <p:bldP spid="45" grpId="1" animBg="1"/>
          <p:bldP spid="45" grpId="2" animBg="1"/>
          <p:bldP spid="132" grpId="0" animBg="1"/>
          <p:bldP spid="132" grpId="1" animBg="1"/>
          <p:bldP spid="132" grpId="2" animBg="1"/>
          <p:bldP spid="133" grpId="0"/>
          <p:bldP spid="133" grpId="1"/>
          <p:bldP spid="133" grpId="2"/>
          <p:bldP spid="139" grpId="0"/>
          <p:bldP spid="139" grpId="1"/>
          <p:bldP spid="139" grpId="2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750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c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7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ccel="100000" fill="hold" grpId="2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50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4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Rot by="21600000">
                                          <p:cBhvr>
                                            <p:cTn id="48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31" presetClass="exit" presetSubtype="0" fill="hold" grpId="1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0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3" dur="4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7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fill="hold" grpId="1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animRot by="21600000">
                                          <p:cBhvr>
                                            <p:cTn id="65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74" dur="10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 animBg="1"/>
          <p:bldP spid="41" grpId="0" animBg="1"/>
          <p:bldP spid="42" grpId="0" animBg="1"/>
          <p:bldP spid="44" grpId="0" animBg="1"/>
          <p:bldP spid="43" grpId="0" animBg="1"/>
          <p:bldP spid="45" grpId="0" animBg="1"/>
          <p:bldP spid="45" grpId="1" animBg="1"/>
          <p:bldP spid="45" grpId="2" animBg="1"/>
          <p:bldP spid="132" grpId="0" animBg="1"/>
          <p:bldP spid="132" grpId="1" animBg="1"/>
          <p:bldP spid="132" grpId="2" animBg="1"/>
          <p:bldP spid="133" grpId="0"/>
          <p:bldP spid="133" grpId="1"/>
          <p:bldP spid="133" grpId="2"/>
          <p:bldP spid="139" grpId="0"/>
          <p:bldP spid="139" grpId="1"/>
          <p:bldP spid="139" grpId="2"/>
          <p:bldP spid="138" grpId="0" animBg="1"/>
          <p:bldP spid="138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467544" y="40466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分贝之最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左箭头 2"/>
          <p:cNvSpPr/>
          <p:nvPr>
            <p:custDataLst>
              <p:tags r:id="rId2"/>
            </p:custDataLst>
          </p:nvPr>
        </p:nvSpPr>
        <p:spPr>
          <a:xfrm>
            <a:off x="2483768" y="3140968"/>
            <a:ext cx="4211304" cy="1872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*$+0.3*sin(2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30000" y="3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25591 0.18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92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35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4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 animBg="1"/>
      <p:bldP spid="3" grpId="1" animBg="1"/>
      <p:bldP spid="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A-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23528" y="476672"/>
                <a:ext cx="6510693" cy="931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l-GR" altLang="zh-CN" sz="200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人是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会变的</m:t>
                              </m:r>
                              <m:r>
                                <a:rPr lang="en-US" altLang="zh-CN" sz="200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l-GR" altLang="zh-CN" sz="200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200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PA-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23528" y="476672"/>
                <a:ext cx="6510693" cy="9315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2556064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林以坤</a:t>
            </a:r>
            <a:endParaRPr lang="zh-CN" altLang="en-US" sz="10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58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2)*(1/256)^$*sin(16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2*(1/256)^$*sin(16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2)*(1/256)^$*sin(16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2*(1/256)^$*sin(16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sin(rand(10))/1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sin(rand(10))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sin(rand(10))/1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sin(rand(10))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899592" y="77747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黄石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2469253" y="-1610281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石政昊</a:t>
            </a:r>
            <a:endParaRPr lang="zh-CN" altLang="en-US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0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*$+0.3*sin(2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30000" y="3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02*sin(2*pi*$)*(8)^($/4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4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$^1.4*0.7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50" repeatCount="4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30000" y="30000"/>
                                    </p:animScale>
                                    <p:anim to="" calcmode="lin" valueType="num"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cos(2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71600" y="76470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大师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1"/>
          <p:cNvSpPr/>
          <p:nvPr>
            <p:custDataLst>
              <p:tags r:id="rId2"/>
            </p:custDataLst>
          </p:nvPr>
        </p:nvSpPr>
        <p:spPr>
          <a:xfrm>
            <a:off x="2476797" y="3068960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吴雨泽</a:t>
            </a:r>
            <a:endParaRPr lang="zh-CN" altLang="en-US" sz="10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18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" y="1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sin(2*$*pi)/1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" y="1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sin(2*$*pi)/1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2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-图片 2" descr="https://gimg2.baidu.com/image_search/src=http%3A%2F%2Fc-ssl.duitang.com%2Fuploads%2Fitem%2F201903%2F07%2F20190307222601_dojwl.thumb.400_0.jpg&amp;refer=http%3A%2F%2Fc-ssl.duitang.com&amp;app=2002&amp;size=f9999,10000&amp;q=a80&amp;n=0&amp;g=0n&amp;fmt=jpeg?sec=1640234855&amp;t=a7cdce1bb085227cf97fe2218b261b5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7864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21202" y="47074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梗集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005064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阿姨</a:t>
            </a:r>
            <a:endParaRPr lang="zh-CN" alt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630" y="4005064"/>
            <a:ext cx="32624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奥特曼</a:t>
            </a:r>
            <a:endParaRPr lang="zh-CN" alt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4005064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连根拔起</a:t>
            </a:r>
            <a:endParaRPr lang="zh-CN" alt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3742" y="4005064"/>
            <a:ext cx="53142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老</a:t>
            </a:r>
            <a:r>
              <a:rPr lang="zh-CN" alt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师我眼小</a:t>
            </a:r>
            <a:endParaRPr lang="zh-CN" alt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7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/2+sqrt((#ppt_w*16/9)^2+#ppt_h^2)/2*9/16*cos(atan(#ppt_h/(#ppt_w*16/9))-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+sqrt((#ppt_w*16/9)^2+#ppt_h^2)/2*sin(atan(#ppt_h/(#ppt_w*16/9))-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$-1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7" grpId="0"/>
      <p:bldP spid="7" grpId="1"/>
      <p:bldP spid="10" grpId="0"/>
      <p:bldP spid="10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-图片 4-314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29"/>
            <a:ext cx="9144001" cy="6857942"/>
          </a:xfrm>
          <a:prstGeom prst="rect">
            <a:avLst/>
          </a:prstGeom>
        </p:spPr>
      </p:pic>
      <p:grpSp>
        <p:nvGrpSpPr>
          <p:cNvPr id="6" name="PA-装饰">
            <a:extLst>
              <a:ext uri="{FF2B5EF4-FFF2-40B4-BE49-F238E27FC236}">
                <a16:creationId xmlns="" xmlns:a16="http://schemas.microsoft.com/office/drawing/2014/main" id="{E005C269-ADC8-46D0-BA15-8582E9B2B13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43960" y="3886200"/>
            <a:ext cx="6857385" cy="2533650"/>
            <a:chOff x="2631" y="2091"/>
            <a:chExt cx="498" cy="138"/>
          </a:xfrm>
          <a:solidFill>
            <a:schemeClr val="bg1"/>
          </a:solidFill>
        </p:grpSpPr>
        <p:sp>
          <p:nvSpPr>
            <p:cNvPr id="7" name="PA-任意多边形 3649">
              <a:extLst>
                <a:ext uri="{FF2B5EF4-FFF2-40B4-BE49-F238E27FC236}">
                  <a16:creationId xmlns="" xmlns:a16="http://schemas.microsoft.com/office/drawing/2014/main" id="{CDE412C9-9934-436A-A897-834FFD0F81F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631" y="2091"/>
              <a:ext cx="492" cy="137"/>
            </a:xfrm>
            <a:custGeom>
              <a:avLst/>
              <a:gdLst>
                <a:gd name="T0" fmla="*/ 1149 w 1296"/>
                <a:gd name="T1" fmla="*/ 65 h 350"/>
                <a:gd name="T2" fmla="*/ 1170 w 1296"/>
                <a:gd name="T3" fmla="*/ 74 h 350"/>
                <a:gd name="T4" fmla="*/ 1146 w 1296"/>
                <a:gd name="T5" fmla="*/ 85 h 350"/>
                <a:gd name="T6" fmla="*/ 1181 w 1296"/>
                <a:gd name="T7" fmla="*/ 88 h 350"/>
                <a:gd name="T8" fmla="*/ 1232 w 1296"/>
                <a:gd name="T9" fmla="*/ 120 h 350"/>
                <a:gd name="T10" fmla="*/ 1215 w 1296"/>
                <a:gd name="T11" fmla="*/ 142 h 350"/>
                <a:gd name="T12" fmla="*/ 1262 w 1296"/>
                <a:gd name="T13" fmla="*/ 151 h 350"/>
                <a:gd name="T14" fmla="*/ 1238 w 1296"/>
                <a:gd name="T15" fmla="*/ 166 h 350"/>
                <a:gd name="T16" fmla="*/ 1184 w 1296"/>
                <a:gd name="T17" fmla="*/ 176 h 350"/>
                <a:gd name="T18" fmla="*/ 1164 w 1296"/>
                <a:gd name="T19" fmla="*/ 178 h 350"/>
                <a:gd name="T20" fmla="*/ 1231 w 1296"/>
                <a:gd name="T21" fmla="*/ 193 h 350"/>
                <a:gd name="T22" fmla="*/ 1270 w 1296"/>
                <a:gd name="T23" fmla="*/ 217 h 350"/>
                <a:gd name="T24" fmla="*/ 1273 w 1296"/>
                <a:gd name="T25" fmla="*/ 236 h 350"/>
                <a:gd name="T26" fmla="*/ 1217 w 1296"/>
                <a:gd name="T27" fmla="*/ 247 h 350"/>
                <a:gd name="T28" fmla="*/ 1117 w 1296"/>
                <a:gd name="T29" fmla="*/ 260 h 350"/>
                <a:gd name="T30" fmla="*/ 986 w 1296"/>
                <a:gd name="T31" fmla="*/ 264 h 350"/>
                <a:gd name="T32" fmla="*/ 833 w 1296"/>
                <a:gd name="T33" fmla="*/ 270 h 350"/>
                <a:gd name="T34" fmla="*/ 750 w 1296"/>
                <a:gd name="T35" fmla="*/ 274 h 350"/>
                <a:gd name="T36" fmla="*/ 616 w 1296"/>
                <a:gd name="T37" fmla="*/ 279 h 350"/>
                <a:gd name="T38" fmla="*/ 519 w 1296"/>
                <a:gd name="T39" fmla="*/ 288 h 350"/>
                <a:gd name="T40" fmla="*/ 400 w 1296"/>
                <a:gd name="T41" fmla="*/ 297 h 350"/>
                <a:gd name="T42" fmla="*/ 351 w 1296"/>
                <a:gd name="T43" fmla="*/ 335 h 350"/>
                <a:gd name="T44" fmla="*/ 467 w 1296"/>
                <a:gd name="T45" fmla="*/ 341 h 350"/>
                <a:gd name="T46" fmla="*/ 577 w 1296"/>
                <a:gd name="T47" fmla="*/ 344 h 350"/>
                <a:gd name="T48" fmla="*/ 593 w 1296"/>
                <a:gd name="T49" fmla="*/ 349 h 350"/>
                <a:gd name="T50" fmla="*/ 438 w 1296"/>
                <a:gd name="T51" fmla="*/ 350 h 350"/>
                <a:gd name="T52" fmla="*/ 295 w 1296"/>
                <a:gd name="T53" fmla="*/ 349 h 350"/>
                <a:gd name="T54" fmla="*/ 176 w 1296"/>
                <a:gd name="T55" fmla="*/ 339 h 350"/>
                <a:gd name="T56" fmla="*/ 96 w 1296"/>
                <a:gd name="T57" fmla="*/ 316 h 350"/>
                <a:gd name="T58" fmla="*/ 60 w 1296"/>
                <a:gd name="T59" fmla="*/ 256 h 350"/>
                <a:gd name="T60" fmla="*/ 34 w 1296"/>
                <a:gd name="T61" fmla="*/ 197 h 350"/>
                <a:gd name="T62" fmla="*/ 21 w 1296"/>
                <a:gd name="T63" fmla="*/ 125 h 350"/>
                <a:gd name="T64" fmla="*/ 1 w 1296"/>
                <a:gd name="T65" fmla="*/ 37 h 350"/>
                <a:gd name="T66" fmla="*/ 39 w 1296"/>
                <a:gd name="T67" fmla="*/ 5 h 350"/>
                <a:gd name="T68" fmla="*/ 107 w 1296"/>
                <a:gd name="T69" fmla="*/ 21 h 350"/>
                <a:gd name="T70" fmla="*/ 262 w 1296"/>
                <a:gd name="T71" fmla="*/ 38 h 350"/>
                <a:gd name="T72" fmla="*/ 384 w 1296"/>
                <a:gd name="T73" fmla="*/ 35 h 350"/>
                <a:gd name="T74" fmla="*/ 436 w 1296"/>
                <a:gd name="T75" fmla="*/ 44 h 350"/>
                <a:gd name="T76" fmla="*/ 602 w 1296"/>
                <a:gd name="T77" fmla="*/ 43 h 350"/>
                <a:gd name="T78" fmla="*/ 649 w 1296"/>
                <a:gd name="T79" fmla="*/ 46 h 350"/>
                <a:gd name="T80" fmla="*/ 767 w 1296"/>
                <a:gd name="T81" fmla="*/ 46 h 350"/>
                <a:gd name="T82" fmla="*/ 911 w 1296"/>
                <a:gd name="T83" fmla="*/ 39 h 350"/>
                <a:gd name="T84" fmla="*/ 991 w 1296"/>
                <a:gd name="T85" fmla="*/ 37 h 350"/>
                <a:gd name="T86" fmla="*/ 1089 w 1296"/>
                <a:gd name="T87" fmla="*/ 34 h 350"/>
                <a:gd name="T88" fmla="*/ 1068 w 1296"/>
                <a:gd name="T89" fmla="*/ 41 h 350"/>
                <a:gd name="T90" fmla="*/ 1146 w 1296"/>
                <a:gd name="T91" fmla="*/ 45 h 350"/>
                <a:gd name="T92" fmla="*/ 1190 w 1296"/>
                <a:gd name="T93" fmla="*/ 53 h 350"/>
                <a:gd name="T94" fmla="*/ 1135 w 1296"/>
                <a:gd name="T95" fmla="*/ 91 h 350"/>
                <a:gd name="T96" fmla="*/ 1135 w 1296"/>
                <a:gd name="T97" fmla="*/ 91 h 350"/>
                <a:gd name="T98" fmla="*/ 1206 w 1296"/>
                <a:gd name="T99" fmla="*/ 216 h 350"/>
                <a:gd name="T100" fmla="*/ 1201 w 1296"/>
                <a:gd name="T101" fmla="*/ 208 h 350"/>
                <a:gd name="T102" fmla="*/ 1140 w 1296"/>
                <a:gd name="T103" fmla="*/ 71 h 350"/>
                <a:gd name="T104" fmla="*/ 1053 w 1296"/>
                <a:gd name="T105" fmla="*/ 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6" h="350">
                  <a:moveTo>
                    <a:pt x="1184" y="54"/>
                  </a:moveTo>
                  <a:cubicBezTo>
                    <a:pt x="1180" y="57"/>
                    <a:pt x="1176" y="59"/>
                    <a:pt x="1171" y="60"/>
                  </a:cubicBezTo>
                  <a:cubicBezTo>
                    <a:pt x="1169" y="61"/>
                    <a:pt x="1167" y="61"/>
                    <a:pt x="1165" y="60"/>
                  </a:cubicBezTo>
                  <a:cubicBezTo>
                    <a:pt x="1162" y="59"/>
                    <a:pt x="1159" y="60"/>
                    <a:pt x="1156" y="61"/>
                  </a:cubicBezTo>
                  <a:cubicBezTo>
                    <a:pt x="1154" y="63"/>
                    <a:pt x="1152" y="64"/>
                    <a:pt x="1149" y="64"/>
                  </a:cubicBezTo>
                  <a:cubicBezTo>
                    <a:pt x="1149" y="64"/>
                    <a:pt x="1148" y="65"/>
                    <a:pt x="1149" y="65"/>
                  </a:cubicBezTo>
                  <a:cubicBezTo>
                    <a:pt x="1149" y="66"/>
                    <a:pt x="1150" y="67"/>
                    <a:pt x="1151" y="67"/>
                  </a:cubicBezTo>
                  <a:cubicBezTo>
                    <a:pt x="1156" y="68"/>
                    <a:pt x="1161" y="68"/>
                    <a:pt x="1165" y="66"/>
                  </a:cubicBezTo>
                  <a:cubicBezTo>
                    <a:pt x="1167" y="66"/>
                    <a:pt x="1168" y="67"/>
                    <a:pt x="1168" y="69"/>
                  </a:cubicBezTo>
                  <a:cubicBezTo>
                    <a:pt x="1167" y="71"/>
                    <a:pt x="1168" y="70"/>
                    <a:pt x="1168" y="71"/>
                  </a:cubicBezTo>
                  <a:cubicBezTo>
                    <a:pt x="1167" y="72"/>
                    <a:pt x="1168" y="74"/>
                    <a:pt x="1170" y="74"/>
                  </a:cubicBezTo>
                  <a:cubicBezTo>
                    <a:pt x="1170" y="74"/>
                    <a:pt x="1170" y="74"/>
                    <a:pt x="1170" y="74"/>
                  </a:cubicBezTo>
                  <a:cubicBezTo>
                    <a:pt x="1173" y="75"/>
                    <a:pt x="1175" y="77"/>
                    <a:pt x="1175" y="80"/>
                  </a:cubicBezTo>
                  <a:cubicBezTo>
                    <a:pt x="1175" y="81"/>
                    <a:pt x="1175" y="82"/>
                    <a:pt x="1175" y="84"/>
                  </a:cubicBezTo>
                  <a:lnTo>
                    <a:pt x="1168" y="80"/>
                  </a:lnTo>
                  <a:cubicBezTo>
                    <a:pt x="1166" y="79"/>
                    <a:pt x="1163" y="79"/>
                    <a:pt x="1161" y="80"/>
                  </a:cubicBezTo>
                  <a:cubicBezTo>
                    <a:pt x="1157" y="82"/>
                    <a:pt x="1153" y="83"/>
                    <a:pt x="1149" y="82"/>
                  </a:cubicBezTo>
                  <a:cubicBezTo>
                    <a:pt x="1148" y="82"/>
                    <a:pt x="1146" y="84"/>
                    <a:pt x="1146" y="85"/>
                  </a:cubicBezTo>
                  <a:cubicBezTo>
                    <a:pt x="1147" y="87"/>
                    <a:pt x="1147" y="89"/>
                    <a:pt x="1148" y="91"/>
                  </a:cubicBezTo>
                  <a:cubicBezTo>
                    <a:pt x="1149" y="93"/>
                    <a:pt x="1151" y="94"/>
                    <a:pt x="1154" y="94"/>
                  </a:cubicBezTo>
                  <a:cubicBezTo>
                    <a:pt x="1158" y="93"/>
                    <a:pt x="1162" y="93"/>
                    <a:pt x="1165" y="95"/>
                  </a:cubicBezTo>
                  <a:cubicBezTo>
                    <a:pt x="1167" y="95"/>
                    <a:pt x="1169" y="95"/>
                    <a:pt x="1170" y="94"/>
                  </a:cubicBezTo>
                  <a:cubicBezTo>
                    <a:pt x="1172" y="90"/>
                    <a:pt x="1174" y="87"/>
                    <a:pt x="1175" y="83"/>
                  </a:cubicBezTo>
                  <a:cubicBezTo>
                    <a:pt x="1177" y="83"/>
                    <a:pt x="1180" y="85"/>
                    <a:pt x="1181" y="88"/>
                  </a:cubicBezTo>
                  <a:cubicBezTo>
                    <a:pt x="1181" y="89"/>
                    <a:pt x="1181" y="90"/>
                    <a:pt x="1181" y="91"/>
                  </a:cubicBezTo>
                  <a:cubicBezTo>
                    <a:pt x="1183" y="99"/>
                    <a:pt x="1186" y="106"/>
                    <a:pt x="1191" y="112"/>
                  </a:cubicBezTo>
                  <a:cubicBezTo>
                    <a:pt x="1192" y="113"/>
                    <a:pt x="1194" y="113"/>
                    <a:pt x="1195" y="113"/>
                  </a:cubicBezTo>
                  <a:cubicBezTo>
                    <a:pt x="1201" y="112"/>
                    <a:pt x="1207" y="112"/>
                    <a:pt x="1213" y="112"/>
                  </a:cubicBezTo>
                  <a:cubicBezTo>
                    <a:pt x="1218" y="112"/>
                    <a:pt x="1222" y="113"/>
                    <a:pt x="1226" y="116"/>
                  </a:cubicBezTo>
                  <a:cubicBezTo>
                    <a:pt x="1228" y="117"/>
                    <a:pt x="1230" y="118"/>
                    <a:pt x="1232" y="120"/>
                  </a:cubicBezTo>
                  <a:cubicBezTo>
                    <a:pt x="1234" y="121"/>
                    <a:pt x="1235" y="123"/>
                    <a:pt x="1235" y="125"/>
                  </a:cubicBezTo>
                  <a:cubicBezTo>
                    <a:pt x="1235" y="127"/>
                    <a:pt x="1235" y="129"/>
                    <a:pt x="1235" y="130"/>
                  </a:cubicBezTo>
                  <a:cubicBezTo>
                    <a:pt x="1235" y="132"/>
                    <a:pt x="1231" y="139"/>
                    <a:pt x="1224" y="139"/>
                  </a:cubicBezTo>
                  <a:cubicBezTo>
                    <a:pt x="1222" y="139"/>
                    <a:pt x="1219" y="139"/>
                    <a:pt x="1216" y="140"/>
                  </a:cubicBezTo>
                  <a:cubicBezTo>
                    <a:pt x="1216" y="140"/>
                    <a:pt x="1215" y="141"/>
                    <a:pt x="1215" y="142"/>
                  </a:cubicBezTo>
                  <a:cubicBezTo>
                    <a:pt x="1215" y="142"/>
                    <a:pt x="1215" y="142"/>
                    <a:pt x="1215" y="142"/>
                  </a:cubicBezTo>
                  <a:cubicBezTo>
                    <a:pt x="1216" y="145"/>
                    <a:pt x="1218" y="146"/>
                    <a:pt x="1220" y="146"/>
                  </a:cubicBezTo>
                  <a:lnTo>
                    <a:pt x="1227" y="144"/>
                  </a:lnTo>
                  <a:cubicBezTo>
                    <a:pt x="1228" y="144"/>
                    <a:pt x="1230" y="144"/>
                    <a:pt x="1231" y="144"/>
                  </a:cubicBezTo>
                  <a:cubicBezTo>
                    <a:pt x="1235" y="145"/>
                    <a:pt x="1239" y="146"/>
                    <a:pt x="1243" y="146"/>
                  </a:cubicBezTo>
                  <a:cubicBezTo>
                    <a:pt x="1246" y="146"/>
                    <a:pt x="1249" y="146"/>
                    <a:pt x="1253" y="146"/>
                  </a:cubicBezTo>
                  <a:cubicBezTo>
                    <a:pt x="1256" y="146"/>
                    <a:pt x="1260" y="148"/>
                    <a:pt x="1262" y="151"/>
                  </a:cubicBezTo>
                  <a:cubicBezTo>
                    <a:pt x="1263" y="152"/>
                    <a:pt x="1265" y="153"/>
                    <a:pt x="1265" y="154"/>
                  </a:cubicBezTo>
                  <a:cubicBezTo>
                    <a:pt x="1266" y="155"/>
                    <a:pt x="1266" y="155"/>
                    <a:pt x="1265" y="156"/>
                  </a:cubicBezTo>
                  <a:cubicBezTo>
                    <a:pt x="1264" y="159"/>
                    <a:pt x="1262" y="162"/>
                    <a:pt x="1259" y="165"/>
                  </a:cubicBezTo>
                  <a:cubicBezTo>
                    <a:pt x="1258" y="165"/>
                    <a:pt x="1257" y="166"/>
                    <a:pt x="1256" y="166"/>
                  </a:cubicBezTo>
                  <a:cubicBezTo>
                    <a:pt x="1253" y="166"/>
                    <a:pt x="1251" y="166"/>
                    <a:pt x="1248" y="166"/>
                  </a:cubicBezTo>
                  <a:cubicBezTo>
                    <a:pt x="1245" y="166"/>
                    <a:pt x="1241" y="166"/>
                    <a:pt x="1238" y="166"/>
                  </a:cubicBezTo>
                  <a:cubicBezTo>
                    <a:pt x="1233" y="165"/>
                    <a:pt x="1227" y="165"/>
                    <a:pt x="1222" y="166"/>
                  </a:cubicBezTo>
                  <a:cubicBezTo>
                    <a:pt x="1219" y="167"/>
                    <a:pt x="1215" y="167"/>
                    <a:pt x="1212" y="167"/>
                  </a:cubicBezTo>
                  <a:cubicBezTo>
                    <a:pt x="1209" y="167"/>
                    <a:pt x="1206" y="168"/>
                    <a:pt x="1203" y="169"/>
                  </a:cubicBezTo>
                  <a:lnTo>
                    <a:pt x="1196" y="173"/>
                  </a:lnTo>
                  <a:cubicBezTo>
                    <a:pt x="1193" y="174"/>
                    <a:pt x="1190" y="175"/>
                    <a:pt x="1187" y="174"/>
                  </a:cubicBezTo>
                  <a:cubicBezTo>
                    <a:pt x="1185" y="174"/>
                    <a:pt x="1184" y="174"/>
                    <a:pt x="1184" y="176"/>
                  </a:cubicBezTo>
                  <a:cubicBezTo>
                    <a:pt x="1185" y="177"/>
                    <a:pt x="1186" y="177"/>
                    <a:pt x="1187" y="177"/>
                  </a:cubicBezTo>
                  <a:lnTo>
                    <a:pt x="1190" y="178"/>
                  </a:lnTo>
                  <a:cubicBezTo>
                    <a:pt x="1190" y="178"/>
                    <a:pt x="1190" y="179"/>
                    <a:pt x="1190" y="180"/>
                  </a:cubicBezTo>
                  <a:cubicBezTo>
                    <a:pt x="1190" y="180"/>
                    <a:pt x="1190" y="181"/>
                    <a:pt x="1189" y="181"/>
                  </a:cubicBezTo>
                  <a:cubicBezTo>
                    <a:pt x="1186" y="182"/>
                    <a:pt x="1183" y="182"/>
                    <a:pt x="1179" y="181"/>
                  </a:cubicBezTo>
                  <a:cubicBezTo>
                    <a:pt x="1174" y="178"/>
                    <a:pt x="1169" y="177"/>
                    <a:pt x="1164" y="178"/>
                  </a:cubicBezTo>
                  <a:cubicBezTo>
                    <a:pt x="1162" y="178"/>
                    <a:pt x="1161" y="178"/>
                    <a:pt x="1160" y="179"/>
                  </a:cubicBezTo>
                  <a:cubicBezTo>
                    <a:pt x="1160" y="179"/>
                    <a:pt x="1160" y="180"/>
                    <a:pt x="1160" y="180"/>
                  </a:cubicBezTo>
                  <a:cubicBezTo>
                    <a:pt x="1166" y="186"/>
                    <a:pt x="1174" y="189"/>
                    <a:pt x="1182" y="188"/>
                  </a:cubicBezTo>
                  <a:cubicBezTo>
                    <a:pt x="1189" y="187"/>
                    <a:pt x="1195" y="188"/>
                    <a:pt x="1202" y="189"/>
                  </a:cubicBezTo>
                  <a:lnTo>
                    <a:pt x="1209" y="191"/>
                  </a:lnTo>
                  <a:cubicBezTo>
                    <a:pt x="1216" y="194"/>
                    <a:pt x="1224" y="194"/>
                    <a:pt x="1231" y="193"/>
                  </a:cubicBezTo>
                  <a:cubicBezTo>
                    <a:pt x="1237" y="192"/>
                    <a:pt x="1242" y="198"/>
                    <a:pt x="1240" y="202"/>
                  </a:cubicBezTo>
                  <a:cubicBezTo>
                    <a:pt x="1240" y="203"/>
                    <a:pt x="1239" y="204"/>
                    <a:pt x="1238" y="205"/>
                  </a:cubicBezTo>
                  <a:cubicBezTo>
                    <a:pt x="1238" y="206"/>
                    <a:pt x="1238" y="208"/>
                    <a:pt x="1241" y="208"/>
                  </a:cubicBezTo>
                  <a:cubicBezTo>
                    <a:pt x="1243" y="209"/>
                    <a:pt x="1245" y="210"/>
                    <a:pt x="1248" y="211"/>
                  </a:cubicBezTo>
                  <a:cubicBezTo>
                    <a:pt x="1254" y="212"/>
                    <a:pt x="1260" y="214"/>
                    <a:pt x="1266" y="217"/>
                  </a:cubicBezTo>
                  <a:cubicBezTo>
                    <a:pt x="1267" y="217"/>
                    <a:pt x="1269" y="217"/>
                    <a:pt x="1270" y="217"/>
                  </a:cubicBezTo>
                  <a:cubicBezTo>
                    <a:pt x="1273" y="216"/>
                    <a:pt x="1276" y="218"/>
                    <a:pt x="1279" y="220"/>
                  </a:cubicBezTo>
                  <a:cubicBezTo>
                    <a:pt x="1282" y="223"/>
                    <a:pt x="1287" y="225"/>
                    <a:pt x="1292" y="226"/>
                  </a:cubicBezTo>
                  <a:lnTo>
                    <a:pt x="1294" y="226"/>
                  </a:lnTo>
                  <a:cubicBezTo>
                    <a:pt x="1295" y="226"/>
                    <a:pt x="1296" y="229"/>
                    <a:pt x="1296" y="230"/>
                  </a:cubicBezTo>
                  <a:cubicBezTo>
                    <a:pt x="1295" y="231"/>
                    <a:pt x="1294" y="233"/>
                    <a:pt x="1293" y="233"/>
                  </a:cubicBezTo>
                  <a:cubicBezTo>
                    <a:pt x="1286" y="235"/>
                    <a:pt x="1280" y="236"/>
                    <a:pt x="1273" y="236"/>
                  </a:cubicBezTo>
                  <a:cubicBezTo>
                    <a:pt x="1269" y="236"/>
                    <a:pt x="1264" y="238"/>
                    <a:pt x="1261" y="241"/>
                  </a:cubicBezTo>
                  <a:cubicBezTo>
                    <a:pt x="1260" y="242"/>
                    <a:pt x="1258" y="243"/>
                    <a:pt x="1256" y="243"/>
                  </a:cubicBezTo>
                  <a:cubicBezTo>
                    <a:pt x="1247" y="244"/>
                    <a:pt x="1239" y="245"/>
                    <a:pt x="1230" y="246"/>
                  </a:cubicBezTo>
                  <a:cubicBezTo>
                    <a:pt x="1228" y="246"/>
                    <a:pt x="1226" y="245"/>
                    <a:pt x="1225" y="244"/>
                  </a:cubicBezTo>
                  <a:cubicBezTo>
                    <a:pt x="1223" y="244"/>
                    <a:pt x="1222" y="244"/>
                    <a:pt x="1221" y="244"/>
                  </a:cubicBezTo>
                  <a:lnTo>
                    <a:pt x="1217" y="247"/>
                  </a:lnTo>
                  <a:cubicBezTo>
                    <a:pt x="1214" y="249"/>
                    <a:pt x="1211" y="250"/>
                    <a:pt x="1208" y="250"/>
                  </a:cubicBezTo>
                  <a:cubicBezTo>
                    <a:pt x="1204" y="251"/>
                    <a:pt x="1200" y="253"/>
                    <a:pt x="1197" y="256"/>
                  </a:cubicBezTo>
                  <a:cubicBezTo>
                    <a:pt x="1192" y="259"/>
                    <a:pt x="1187" y="260"/>
                    <a:pt x="1181" y="259"/>
                  </a:cubicBezTo>
                  <a:cubicBezTo>
                    <a:pt x="1180" y="259"/>
                    <a:pt x="1179" y="259"/>
                    <a:pt x="1177" y="259"/>
                  </a:cubicBezTo>
                  <a:cubicBezTo>
                    <a:pt x="1167" y="261"/>
                    <a:pt x="1157" y="261"/>
                    <a:pt x="1147" y="261"/>
                  </a:cubicBezTo>
                  <a:cubicBezTo>
                    <a:pt x="1137" y="262"/>
                    <a:pt x="1127" y="261"/>
                    <a:pt x="1117" y="260"/>
                  </a:cubicBezTo>
                  <a:cubicBezTo>
                    <a:pt x="1113" y="260"/>
                    <a:pt x="1108" y="260"/>
                    <a:pt x="1104" y="260"/>
                  </a:cubicBezTo>
                  <a:cubicBezTo>
                    <a:pt x="1100" y="261"/>
                    <a:pt x="1097" y="261"/>
                    <a:pt x="1094" y="260"/>
                  </a:cubicBezTo>
                  <a:cubicBezTo>
                    <a:pt x="1086" y="259"/>
                    <a:pt x="1078" y="259"/>
                    <a:pt x="1070" y="260"/>
                  </a:cubicBezTo>
                  <a:cubicBezTo>
                    <a:pt x="1062" y="261"/>
                    <a:pt x="1055" y="261"/>
                    <a:pt x="1048" y="259"/>
                  </a:cubicBezTo>
                  <a:cubicBezTo>
                    <a:pt x="1043" y="259"/>
                    <a:pt x="1038" y="259"/>
                    <a:pt x="1034" y="259"/>
                  </a:cubicBezTo>
                  <a:cubicBezTo>
                    <a:pt x="1018" y="262"/>
                    <a:pt x="1002" y="264"/>
                    <a:pt x="986" y="264"/>
                  </a:cubicBezTo>
                  <a:cubicBezTo>
                    <a:pt x="982" y="264"/>
                    <a:pt x="978" y="264"/>
                    <a:pt x="974" y="265"/>
                  </a:cubicBezTo>
                  <a:cubicBezTo>
                    <a:pt x="967" y="265"/>
                    <a:pt x="960" y="267"/>
                    <a:pt x="954" y="267"/>
                  </a:cubicBezTo>
                  <a:cubicBezTo>
                    <a:pt x="940" y="267"/>
                    <a:pt x="927" y="268"/>
                    <a:pt x="914" y="269"/>
                  </a:cubicBezTo>
                  <a:cubicBezTo>
                    <a:pt x="896" y="270"/>
                    <a:pt x="879" y="270"/>
                    <a:pt x="861" y="269"/>
                  </a:cubicBezTo>
                  <a:cubicBezTo>
                    <a:pt x="858" y="269"/>
                    <a:pt x="855" y="269"/>
                    <a:pt x="851" y="269"/>
                  </a:cubicBezTo>
                  <a:cubicBezTo>
                    <a:pt x="845" y="269"/>
                    <a:pt x="839" y="269"/>
                    <a:pt x="833" y="270"/>
                  </a:cubicBezTo>
                  <a:cubicBezTo>
                    <a:pt x="827" y="270"/>
                    <a:pt x="821" y="270"/>
                    <a:pt x="815" y="270"/>
                  </a:cubicBezTo>
                  <a:cubicBezTo>
                    <a:pt x="810" y="269"/>
                    <a:pt x="804" y="270"/>
                    <a:pt x="799" y="270"/>
                  </a:cubicBezTo>
                  <a:cubicBezTo>
                    <a:pt x="793" y="271"/>
                    <a:pt x="787" y="272"/>
                    <a:pt x="781" y="272"/>
                  </a:cubicBezTo>
                  <a:cubicBezTo>
                    <a:pt x="777" y="272"/>
                    <a:pt x="773" y="273"/>
                    <a:pt x="770" y="274"/>
                  </a:cubicBezTo>
                  <a:cubicBezTo>
                    <a:pt x="765" y="275"/>
                    <a:pt x="760" y="275"/>
                    <a:pt x="756" y="274"/>
                  </a:cubicBezTo>
                  <a:cubicBezTo>
                    <a:pt x="754" y="273"/>
                    <a:pt x="752" y="273"/>
                    <a:pt x="750" y="274"/>
                  </a:cubicBezTo>
                  <a:cubicBezTo>
                    <a:pt x="745" y="275"/>
                    <a:pt x="739" y="275"/>
                    <a:pt x="734" y="275"/>
                  </a:cubicBezTo>
                  <a:cubicBezTo>
                    <a:pt x="729" y="276"/>
                    <a:pt x="723" y="276"/>
                    <a:pt x="718" y="277"/>
                  </a:cubicBezTo>
                  <a:cubicBezTo>
                    <a:pt x="713" y="278"/>
                    <a:pt x="709" y="278"/>
                    <a:pt x="704" y="277"/>
                  </a:cubicBezTo>
                  <a:cubicBezTo>
                    <a:pt x="701" y="276"/>
                    <a:pt x="698" y="276"/>
                    <a:pt x="694" y="277"/>
                  </a:cubicBezTo>
                  <a:cubicBezTo>
                    <a:pt x="671" y="280"/>
                    <a:pt x="648" y="280"/>
                    <a:pt x="624" y="278"/>
                  </a:cubicBezTo>
                  <a:cubicBezTo>
                    <a:pt x="621" y="278"/>
                    <a:pt x="619" y="278"/>
                    <a:pt x="616" y="279"/>
                  </a:cubicBezTo>
                  <a:cubicBezTo>
                    <a:pt x="612" y="282"/>
                    <a:pt x="608" y="282"/>
                    <a:pt x="603" y="282"/>
                  </a:cubicBezTo>
                  <a:cubicBezTo>
                    <a:pt x="597" y="281"/>
                    <a:pt x="590" y="281"/>
                    <a:pt x="583" y="283"/>
                  </a:cubicBezTo>
                  <a:cubicBezTo>
                    <a:pt x="576" y="284"/>
                    <a:pt x="568" y="284"/>
                    <a:pt x="561" y="285"/>
                  </a:cubicBezTo>
                  <a:lnTo>
                    <a:pt x="547" y="286"/>
                  </a:lnTo>
                  <a:cubicBezTo>
                    <a:pt x="541" y="287"/>
                    <a:pt x="534" y="288"/>
                    <a:pt x="527" y="288"/>
                  </a:cubicBezTo>
                  <a:cubicBezTo>
                    <a:pt x="525" y="287"/>
                    <a:pt x="522" y="287"/>
                    <a:pt x="519" y="288"/>
                  </a:cubicBezTo>
                  <a:cubicBezTo>
                    <a:pt x="509" y="288"/>
                    <a:pt x="498" y="289"/>
                    <a:pt x="487" y="290"/>
                  </a:cubicBezTo>
                  <a:cubicBezTo>
                    <a:pt x="479" y="290"/>
                    <a:pt x="472" y="292"/>
                    <a:pt x="464" y="293"/>
                  </a:cubicBezTo>
                  <a:cubicBezTo>
                    <a:pt x="456" y="296"/>
                    <a:pt x="448" y="296"/>
                    <a:pt x="440" y="296"/>
                  </a:cubicBezTo>
                  <a:cubicBezTo>
                    <a:pt x="436" y="295"/>
                    <a:pt x="432" y="295"/>
                    <a:pt x="428" y="296"/>
                  </a:cubicBezTo>
                  <a:lnTo>
                    <a:pt x="410" y="296"/>
                  </a:lnTo>
                  <a:cubicBezTo>
                    <a:pt x="406" y="295"/>
                    <a:pt x="403" y="296"/>
                    <a:pt x="400" y="297"/>
                  </a:cubicBezTo>
                  <a:cubicBezTo>
                    <a:pt x="392" y="300"/>
                    <a:pt x="383" y="301"/>
                    <a:pt x="375" y="300"/>
                  </a:cubicBezTo>
                  <a:cubicBezTo>
                    <a:pt x="368" y="299"/>
                    <a:pt x="361" y="299"/>
                    <a:pt x="355" y="301"/>
                  </a:cubicBezTo>
                  <a:cubicBezTo>
                    <a:pt x="353" y="302"/>
                    <a:pt x="350" y="303"/>
                    <a:pt x="349" y="305"/>
                  </a:cubicBezTo>
                  <a:cubicBezTo>
                    <a:pt x="348" y="308"/>
                    <a:pt x="345" y="311"/>
                    <a:pt x="343" y="314"/>
                  </a:cubicBezTo>
                  <a:cubicBezTo>
                    <a:pt x="341" y="315"/>
                    <a:pt x="341" y="317"/>
                    <a:pt x="341" y="319"/>
                  </a:cubicBezTo>
                  <a:cubicBezTo>
                    <a:pt x="343" y="325"/>
                    <a:pt x="346" y="331"/>
                    <a:pt x="351" y="335"/>
                  </a:cubicBezTo>
                  <a:cubicBezTo>
                    <a:pt x="355" y="340"/>
                    <a:pt x="362" y="343"/>
                    <a:pt x="369" y="343"/>
                  </a:cubicBezTo>
                  <a:lnTo>
                    <a:pt x="397" y="343"/>
                  </a:lnTo>
                  <a:cubicBezTo>
                    <a:pt x="400" y="343"/>
                    <a:pt x="403" y="343"/>
                    <a:pt x="405" y="343"/>
                  </a:cubicBezTo>
                  <a:cubicBezTo>
                    <a:pt x="414" y="343"/>
                    <a:pt x="423" y="343"/>
                    <a:pt x="431" y="343"/>
                  </a:cubicBezTo>
                  <a:cubicBezTo>
                    <a:pt x="441" y="343"/>
                    <a:pt x="451" y="343"/>
                    <a:pt x="461" y="341"/>
                  </a:cubicBezTo>
                  <a:cubicBezTo>
                    <a:pt x="463" y="340"/>
                    <a:pt x="465" y="340"/>
                    <a:pt x="467" y="341"/>
                  </a:cubicBezTo>
                  <a:cubicBezTo>
                    <a:pt x="470" y="342"/>
                    <a:pt x="474" y="342"/>
                    <a:pt x="477" y="342"/>
                  </a:cubicBezTo>
                  <a:cubicBezTo>
                    <a:pt x="480" y="342"/>
                    <a:pt x="482" y="342"/>
                    <a:pt x="485" y="342"/>
                  </a:cubicBezTo>
                  <a:lnTo>
                    <a:pt x="517" y="342"/>
                  </a:lnTo>
                  <a:cubicBezTo>
                    <a:pt x="519" y="342"/>
                    <a:pt x="521" y="342"/>
                    <a:pt x="523" y="342"/>
                  </a:cubicBezTo>
                  <a:cubicBezTo>
                    <a:pt x="532" y="343"/>
                    <a:pt x="542" y="340"/>
                    <a:pt x="551" y="342"/>
                  </a:cubicBezTo>
                  <a:cubicBezTo>
                    <a:pt x="560" y="343"/>
                    <a:pt x="568" y="344"/>
                    <a:pt x="577" y="344"/>
                  </a:cubicBezTo>
                  <a:cubicBezTo>
                    <a:pt x="586" y="344"/>
                    <a:pt x="596" y="344"/>
                    <a:pt x="605" y="345"/>
                  </a:cubicBezTo>
                  <a:cubicBezTo>
                    <a:pt x="610" y="345"/>
                    <a:pt x="614" y="343"/>
                    <a:pt x="619" y="345"/>
                  </a:cubicBezTo>
                  <a:cubicBezTo>
                    <a:pt x="620" y="345"/>
                    <a:pt x="620" y="346"/>
                    <a:pt x="620" y="346"/>
                  </a:cubicBezTo>
                  <a:cubicBezTo>
                    <a:pt x="620" y="346"/>
                    <a:pt x="620" y="347"/>
                    <a:pt x="620" y="347"/>
                  </a:cubicBezTo>
                  <a:cubicBezTo>
                    <a:pt x="620" y="348"/>
                    <a:pt x="619" y="348"/>
                    <a:pt x="619" y="348"/>
                  </a:cubicBezTo>
                  <a:cubicBezTo>
                    <a:pt x="610" y="348"/>
                    <a:pt x="601" y="349"/>
                    <a:pt x="593" y="349"/>
                  </a:cubicBezTo>
                  <a:cubicBezTo>
                    <a:pt x="589" y="350"/>
                    <a:pt x="586" y="350"/>
                    <a:pt x="583" y="349"/>
                  </a:cubicBezTo>
                  <a:cubicBezTo>
                    <a:pt x="575" y="349"/>
                    <a:pt x="567" y="349"/>
                    <a:pt x="559" y="349"/>
                  </a:cubicBezTo>
                  <a:cubicBezTo>
                    <a:pt x="549" y="349"/>
                    <a:pt x="538" y="349"/>
                    <a:pt x="528" y="349"/>
                  </a:cubicBezTo>
                  <a:cubicBezTo>
                    <a:pt x="520" y="349"/>
                    <a:pt x="512" y="349"/>
                    <a:pt x="504" y="349"/>
                  </a:cubicBezTo>
                  <a:cubicBezTo>
                    <a:pt x="496" y="349"/>
                    <a:pt x="488" y="349"/>
                    <a:pt x="480" y="349"/>
                  </a:cubicBezTo>
                  <a:cubicBezTo>
                    <a:pt x="466" y="349"/>
                    <a:pt x="452" y="349"/>
                    <a:pt x="438" y="350"/>
                  </a:cubicBezTo>
                  <a:cubicBezTo>
                    <a:pt x="435" y="350"/>
                    <a:pt x="432" y="350"/>
                    <a:pt x="430" y="350"/>
                  </a:cubicBezTo>
                  <a:cubicBezTo>
                    <a:pt x="416" y="350"/>
                    <a:pt x="401" y="349"/>
                    <a:pt x="387" y="349"/>
                  </a:cubicBezTo>
                  <a:cubicBezTo>
                    <a:pt x="379" y="348"/>
                    <a:pt x="370" y="348"/>
                    <a:pt x="361" y="349"/>
                  </a:cubicBezTo>
                  <a:cubicBezTo>
                    <a:pt x="360" y="349"/>
                    <a:pt x="358" y="349"/>
                    <a:pt x="357" y="349"/>
                  </a:cubicBezTo>
                  <a:cubicBezTo>
                    <a:pt x="348" y="348"/>
                    <a:pt x="338" y="348"/>
                    <a:pt x="329" y="349"/>
                  </a:cubicBezTo>
                  <a:cubicBezTo>
                    <a:pt x="318" y="349"/>
                    <a:pt x="306" y="349"/>
                    <a:pt x="295" y="349"/>
                  </a:cubicBezTo>
                  <a:cubicBezTo>
                    <a:pt x="284" y="349"/>
                    <a:pt x="273" y="349"/>
                    <a:pt x="263" y="348"/>
                  </a:cubicBezTo>
                  <a:cubicBezTo>
                    <a:pt x="256" y="348"/>
                    <a:pt x="248" y="347"/>
                    <a:pt x="241" y="346"/>
                  </a:cubicBezTo>
                  <a:cubicBezTo>
                    <a:pt x="240" y="346"/>
                    <a:pt x="238" y="346"/>
                    <a:pt x="237" y="346"/>
                  </a:cubicBezTo>
                  <a:cubicBezTo>
                    <a:pt x="232" y="344"/>
                    <a:pt x="226" y="343"/>
                    <a:pt x="220" y="343"/>
                  </a:cubicBezTo>
                  <a:cubicBezTo>
                    <a:pt x="213" y="341"/>
                    <a:pt x="205" y="341"/>
                    <a:pt x="198" y="339"/>
                  </a:cubicBezTo>
                  <a:cubicBezTo>
                    <a:pt x="191" y="339"/>
                    <a:pt x="184" y="339"/>
                    <a:pt x="176" y="339"/>
                  </a:cubicBezTo>
                  <a:cubicBezTo>
                    <a:pt x="170" y="340"/>
                    <a:pt x="164" y="339"/>
                    <a:pt x="158" y="338"/>
                  </a:cubicBezTo>
                  <a:cubicBezTo>
                    <a:pt x="156" y="338"/>
                    <a:pt x="153" y="338"/>
                    <a:pt x="150" y="338"/>
                  </a:cubicBezTo>
                  <a:cubicBezTo>
                    <a:pt x="138" y="339"/>
                    <a:pt x="127" y="337"/>
                    <a:pt x="115" y="333"/>
                  </a:cubicBezTo>
                  <a:cubicBezTo>
                    <a:pt x="113" y="333"/>
                    <a:pt x="111" y="333"/>
                    <a:pt x="109" y="333"/>
                  </a:cubicBezTo>
                  <a:cubicBezTo>
                    <a:pt x="106" y="332"/>
                    <a:pt x="104" y="331"/>
                    <a:pt x="102" y="328"/>
                  </a:cubicBezTo>
                  <a:cubicBezTo>
                    <a:pt x="98" y="325"/>
                    <a:pt x="96" y="321"/>
                    <a:pt x="96" y="316"/>
                  </a:cubicBezTo>
                  <a:cubicBezTo>
                    <a:pt x="96" y="313"/>
                    <a:pt x="96" y="310"/>
                    <a:pt x="96" y="307"/>
                  </a:cubicBezTo>
                  <a:cubicBezTo>
                    <a:pt x="96" y="306"/>
                    <a:pt x="95" y="305"/>
                    <a:pt x="94" y="304"/>
                  </a:cubicBezTo>
                  <a:cubicBezTo>
                    <a:pt x="93" y="303"/>
                    <a:pt x="93" y="302"/>
                    <a:pt x="92" y="301"/>
                  </a:cubicBezTo>
                  <a:cubicBezTo>
                    <a:pt x="83" y="294"/>
                    <a:pt x="76" y="285"/>
                    <a:pt x="70" y="275"/>
                  </a:cubicBezTo>
                  <a:cubicBezTo>
                    <a:pt x="68" y="272"/>
                    <a:pt x="66" y="268"/>
                    <a:pt x="64" y="265"/>
                  </a:cubicBezTo>
                  <a:cubicBezTo>
                    <a:pt x="62" y="262"/>
                    <a:pt x="61" y="259"/>
                    <a:pt x="60" y="256"/>
                  </a:cubicBezTo>
                  <a:cubicBezTo>
                    <a:pt x="59" y="252"/>
                    <a:pt x="58" y="249"/>
                    <a:pt x="57" y="246"/>
                  </a:cubicBezTo>
                  <a:cubicBezTo>
                    <a:pt x="56" y="243"/>
                    <a:pt x="54" y="241"/>
                    <a:pt x="52" y="240"/>
                  </a:cubicBezTo>
                  <a:cubicBezTo>
                    <a:pt x="50" y="239"/>
                    <a:pt x="48" y="237"/>
                    <a:pt x="48" y="235"/>
                  </a:cubicBezTo>
                  <a:cubicBezTo>
                    <a:pt x="46" y="230"/>
                    <a:pt x="45" y="226"/>
                    <a:pt x="42" y="222"/>
                  </a:cubicBezTo>
                  <a:cubicBezTo>
                    <a:pt x="40" y="220"/>
                    <a:pt x="39" y="216"/>
                    <a:pt x="39" y="213"/>
                  </a:cubicBezTo>
                  <a:cubicBezTo>
                    <a:pt x="39" y="207"/>
                    <a:pt x="38" y="201"/>
                    <a:pt x="34" y="197"/>
                  </a:cubicBezTo>
                  <a:cubicBezTo>
                    <a:pt x="31" y="192"/>
                    <a:pt x="28" y="187"/>
                    <a:pt x="28" y="181"/>
                  </a:cubicBezTo>
                  <a:cubicBezTo>
                    <a:pt x="27" y="176"/>
                    <a:pt x="26" y="172"/>
                    <a:pt x="25" y="168"/>
                  </a:cubicBezTo>
                  <a:cubicBezTo>
                    <a:pt x="24" y="164"/>
                    <a:pt x="23" y="160"/>
                    <a:pt x="23" y="155"/>
                  </a:cubicBezTo>
                  <a:cubicBezTo>
                    <a:pt x="22" y="152"/>
                    <a:pt x="22" y="148"/>
                    <a:pt x="23" y="144"/>
                  </a:cubicBezTo>
                  <a:cubicBezTo>
                    <a:pt x="23" y="141"/>
                    <a:pt x="23" y="138"/>
                    <a:pt x="23" y="135"/>
                  </a:cubicBezTo>
                  <a:cubicBezTo>
                    <a:pt x="23" y="132"/>
                    <a:pt x="21" y="129"/>
                    <a:pt x="21" y="125"/>
                  </a:cubicBezTo>
                  <a:cubicBezTo>
                    <a:pt x="21" y="118"/>
                    <a:pt x="19" y="112"/>
                    <a:pt x="16" y="106"/>
                  </a:cubicBezTo>
                  <a:cubicBezTo>
                    <a:pt x="13" y="99"/>
                    <a:pt x="11" y="92"/>
                    <a:pt x="11" y="84"/>
                  </a:cubicBezTo>
                  <a:cubicBezTo>
                    <a:pt x="11" y="81"/>
                    <a:pt x="11" y="79"/>
                    <a:pt x="11" y="76"/>
                  </a:cubicBezTo>
                  <a:cubicBezTo>
                    <a:pt x="11" y="74"/>
                    <a:pt x="11" y="72"/>
                    <a:pt x="10" y="70"/>
                  </a:cubicBezTo>
                  <a:cubicBezTo>
                    <a:pt x="8" y="67"/>
                    <a:pt x="6" y="64"/>
                    <a:pt x="6" y="61"/>
                  </a:cubicBezTo>
                  <a:cubicBezTo>
                    <a:pt x="5" y="53"/>
                    <a:pt x="3" y="45"/>
                    <a:pt x="1" y="37"/>
                  </a:cubicBezTo>
                  <a:cubicBezTo>
                    <a:pt x="0" y="35"/>
                    <a:pt x="1" y="32"/>
                    <a:pt x="2" y="31"/>
                  </a:cubicBezTo>
                  <a:lnTo>
                    <a:pt x="11" y="21"/>
                  </a:lnTo>
                  <a:lnTo>
                    <a:pt x="21" y="11"/>
                  </a:lnTo>
                  <a:cubicBezTo>
                    <a:pt x="23" y="8"/>
                    <a:pt x="24" y="5"/>
                    <a:pt x="25" y="3"/>
                  </a:cubicBezTo>
                  <a:cubicBezTo>
                    <a:pt x="25" y="1"/>
                    <a:pt x="29" y="0"/>
                    <a:pt x="31" y="1"/>
                  </a:cubicBezTo>
                  <a:lnTo>
                    <a:pt x="39" y="5"/>
                  </a:lnTo>
                  <a:cubicBezTo>
                    <a:pt x="42" y="6"/>
                    <a:pt x="45" y="6"/>
                    <a:pt x="47" y="5"/>
                  </a:cubicBezTo>
                  <a:cubicBezTo>
                    <a:pt x="51" y="4"/>
                    <a:pt x="55" y="4"/>
                    <a:pt x="58" y="5"/>
                  </a:cubicBezTo>
                  <a:cubicBezTo>
                    <a:pt x="65" y="7"/>
                    <a:pt x="71" y="8"/>
                    <a:pt x="78" y="7"/>
                  </a:cubicBezTo>
                  <a:cubicBezTo>
                    <a:pt x="80" y="7"/>
                    <a:pt x="83" y="8"/>
                    <a:pt x="86" y="9"/>
                  </a:cubicBezTo>
                  <a:cubicBezTo>
                    <a:pt x="91" y="10"/>
                    <a:pt x="97" y="13"/>
                    <a:pt x="101" y="16"/>
                  </a:cubicBezTo>
                  <a:cubicBezTo>
                    <a:pt x="103" y="18"/>
                    <a:pt x="105" y="19"/>
                    <a:pt x="107" y="21"/>
                  </a:cubicBezTo>
                  <a:cubicBezTo>
                    <a:pt x="111" y="23"/>
                    <a:pt x="116" y="25"/>
                    <a:pt x="121" y="26"/>
                  </a:cubicBezTo>
                  <a:cubicBezTo>
                    <a:pt x="125" y="26"/>
                    <a:pt x="129" y="26"/>
                    <a:pt x="133" y="27"/>
                  </a:cubicBezTo>
                  <a:cubicBezTo>
                    <a:pt x="153" y="31"/>
                    <a:pt x="173" y="32"/>
                    <a:pt x="193" y="35"/>
                  </a:cubicBezTo>
                  <a:cubicBezTo>
                    <a:pt x="200" y="36"/>
                    <a:pt x="207" y="36"/>
                    <a:pt x="215" y="35"/>
                  </a:cubicBezTo>
                  <a:cubicBezTo>
                    <a:pt x="224" y="34"/>
                    <a:pt x="233" y="35"/>
                    <a:pt x="242" y="37"/>
                  </a:cubicBezTo>
                  <a:cubicBezTo>
                    <a:pt x="249" y="38"/>
                    <a:pt x="256" y="38"/>
                    <a:pt x="262" y="38"/>
                  </a:cubicBezTo>
                  <a:cubicBezTo>
                    <a:pt x="266" y="39"/>
                    <a:pt x="269" y="39"/>
                    <a:pt x="272" y="39"/>
                  </a:cubicBezTo>
                  <a:cubicBezTo>
                    <a:pt x="272" y="39"/>
                    <a:pt x="272" y="36"/>
                    <a:pt x="273" y="36"/>
                  </a:cubicBezTo>
                  <a:cubicBezTo>
                    <a:pt x="276" y="35"/>
                    <a:pt x="278" y="35"/>
                    <a:pt x="281" y="36"/>
                  </a:cubicBezTo>
                  <a:cubicBezTo>
                    <a:pt x="285" y="38"/>
                    <a:pt x="291" y="39"/>
                    <a:pt x="296" y="39"/>
                  </a:cubicBezTo>
                  <a:cubicBezTo>
                    <a:pt x="312" y="39"/>
                    <a:pt x="328" y="38"/>
                    <a:pt x="344" y="39"/>
                  </a:cubicBezTo>
                  <a:cubicBezTo>
                    <a:pt x="357" y="37"/>
                    <a:pt x="371" y="38"/>
                    <a:pt x="384" y="35"/>
                  </a:cubicBezTo>
                  <a:cubicBezTo>
                    <a:pt x="386" y="35"/>
                    <a:pt x="388" y="35"/>
                    <a:pt x="389" y="38"/>
                  </a:cubicBezTo>
                  <a:cubicBezTo>
                    <a:pt x="389" y="39"/>
                    <a:pt x="389" y="39"/>
                    <a:pt x="389" y="40"/>
                  </a:cubicBezTo>
                  <a:cubicBezTo>
                    <a:pt x="389" y="41"/>
                    <a:pt x="391" y="42"/>
                    <a:pt x="393" y="42"/>
                  </a:cubicBezTo>
                  <a:lnTo>
                    <a:pt x="401" y="42"/>
                  </a:lnTo>
                  <a:cubicBezTo>
                    <a:pt x="411" y="42"/>
                    <a:pt x="421" y="43"/>
                    <a:pt x="432" y="44"/>
                  </a:cubicBezTo>
                  <a:cubicBezTo>
                    <a:pt x="433" y="44"/>
                    <a:pt x="434" y="44"/>
                    <a:pt x="436" y="44"/>
                  </a:cubicBezTo>
                  <a:cubicBezTo>
                    <a:pt x="441" y="44"/>
                    <a:pt x="446" y="44"/>
                    <a:pt x="452" y="44"/>
                  </a:cubicBezTo>
                  <a:cubicBezTo>
                    <a:pt x="465" y="43"/>
                    <a:pt x="478" y="44"/>
                    <a:pt x="492" y="44"/>
                  </a:cubicBezTo>
                  <a:cubicBezTo>
                    <a:pt x="502" y="44"/>
                    <a:pt x="512" y="45"/>
                    <a:pt x="522" y="44"/>
                  </a:cubicBezTo>
                  <a:cubicBezTo>
                    <a:pt x="523" y="44"/>
                    <a:pt x="525" y="44"/>
                    <a:pt x="526" y="44"/>
                  </a:cubicBezTo>
                  <a:cubicBezTo>
                    <a:pt x="541" y="46"/>
                    <a:pt x="556" y="46"/>
                    <a:pt x="570" y="44"/>
                  </a:cubicBezTo>
                  <a:cubicBezTo>
                    <a:pt x="581" y="44"/>
                    <a:pt x="592" y="43"/>
                    <a:pt x="602" y="43"/>
                  </a:cubicBezTo>
                  <a:cubicBezTo>
                    <a:pt x="608" y="43"/>
                    <a:pt x="614" y="43"/>
                    <a:pt x="620" y="42"/>
                  </a:cubicBezTo>
                  <a:cubicBezTo>
                    <a:pt x="626" y="41"/>
                    <a:pt x="632" y="44"/>
                    <a:pt x="638" y="42"/>
                  </a:cubicBezTo>
                  <a:lnTo>
                    <a:pt x="655" y="39"/>
                  </a:lnTo>
                  <a:cubicBezTo>
                    <a:pt x="655" y="39"/>
                    <a:pt x="656" y="40"/>
                    <a:pt x="656" y="40"/>
                  </a:cubicBezTo>
                  <a:cubicBezTo>
                    <a:pt x="656" y="41"/>
                    <a:pt x="656" y="41"/>
                    <a:pt x="656" y="42"/>
                  </a:cubicBezTo>
                  <a:cubicBezTo>
                    <a:pt x="655" y="44"/>
                    <a:pt x="652" y="46"/>
                    <a:pt x="649" y="46"/>
                  </a:cubicBezTo>
                  <a:cubicBezTo>
                    <a:pt x="649" y="46"/>
                    <a:pt x="647" y="46"/>
                    <a:pt x="647" y="46"/>
                  </a:cubicBezTo>
                  <a:cubicBezTo>
                    <a:pt x="647" y="46"/>
                    <a:pt x="647" y="47"/>
                    <a:pt x="650" y="47"/>
                  </a:cubicBezTo>
                  <a:cubicBezTo>
                    <a:pt x="654" y="47"/>
                    <a:pt x="659" y="47"/>
                    <a:pt x="664" y="47"/>
                  </a:cubicBezTo>
                  <a:lnTo>
                    <a:pt x="732" y="47"/>
                  </a:lnTo>
                  <a:cubicBezTo>
                    <a:pt x="740" y="48"/>
                    <a:pt x="747" y="47"/>
                    <a:pt x="754" y="46"/>
                  </a:cubicBezTo>
                  <a:cubicBezTo>
                    <a:pt x="758" y="45"/>
                    <a:pt x="762" y="45"/>
                    <a:pt x="767" y="46"/>
                  </a:cubicBezTo>
                  <a:cubicBezTo>
                    <a:pt x="783" y="46"/>
                    <a:pt x="797" y="46"/>
                    <a:pt x="813" y="44"/>
                  </a:cubicBezTo>
                  <a:cubicBezTo>
                    <a:pt x="820" y="44"/>
                    <a:pt x="828" y="44"/>
                    <a:pt x="835" y="43"/>
                  </a:cubicBezTo>
                  <a:cubicBezTo>
                    <a:pt x="842" y="42"/>
                    <a:pt x="849" y="43"/>
                    <a:pt x="855" y="43"/>
                  </a:cubicBezTo>
                  <a:cubicBezTo>
                    <a:pt x="862" y="43"/>
                    <a:pt x="870" y="41"/>
                    <a:pt x="877" y="41"/>
                  </a:cubicBezTo>
                  <a:cubicBezTo>
                    <a:pt x="884" y="40"/>
                    <a:pt x="890" y="39"/>
                    <a:pt x="897" y="39"/>
                  </a:cubicBezTo>
                  <a:cubicBezTo>
                    <a:pt x="904" y="38"/>
                    <a:pt x="906" y="39"/>
                    <a:pt x="911" y="39"/>
                  </a:cubicBezTo>
                  <a:cubicBezTo>
                    <a:pt x="913" y="39"/>
                    <a:pt x="916" y="39"/>
                    <a:pt x="918" y="40"/>
                  </a:cubicBezTo>
                  <a:cubicBezTo>
                    <a:pt x="921" y="41"/>
                    <a:pt x="924" y="41"/>
                    <a:pt x="926" y="40"/>
                  </a:cubicBezTo>
                  <a:lnTo>
                    <a:pt x="929" y="39"/>
                  </a:lnTo>
                  <a:cubicBezTo>
                    <a:pt x="938" y="37"/>
                    <a:pt x="946" y="36"/>
                    <a:pt x="955" y="36"/>
                  </a:cubicBezTo>
                  <a:cubicBezTo>
                    <a:pt x="963" y="35"/>
                    <a:pt x="971" y="35"/>
                    <a:pt x="979" y="37"/>
                  </a:cubicBezTo>
                  <a:cubicBezTo>
                    <a:pt x="983" y="38"/>
                    <a:pt x="987" y="38"/>
                    <a:pt x="991" y="37"/>
                  </a:cubicBezTo>
                  <a:cubicBezTo>
                    <a:pt x="1000" y="34"/>
                    <a:pt x="1010" y="33"/>
                    <a:pt x="1020" y="34"/>
                  </a:cubicBezTo>
                  <a:cubicBezTo>
                    <a:pt x="1023" y="35"/>
                    <a:pt x="1025" y="35"/>
                    <a:pt x="1028" y="34"/>
                  </a:cubicBezTo>
                  <a:lnTo>
                    <a:pt x="1058" y="32"/>
                  </a:lnTo>
                  <a:lnTo>
                    <a:pt x="1062" y="32"/>
                  </a:lnTo>
                  <a:lnTo>
                    <a:pt x="1088" y="32"/>
                  </a:lnTo>
                  <a:cubicBezTo>
                    <a:pt x="1090" y="32"/>
                    <a:pt x="1090" y="33"/>
                    <a:pt x="1089" y="34"/>
                  </a:cubicBezTo>
                  <a:cubicBezTo>
                    <a:pt x="1089" y="35"/>
                    <a:pt x="1089" y="35"/>
                    <a:pt x="1088" y="36"/>
                  </a:cubicBezTo>
                  <a:cubicBezTo>
                    <a:pt x="1087" y="36"/>
                    <a:pt x="1086" y="36"/>
                    <a:pt x="1085" y="37"/>
                  </a:cubicBezTo>
                  <a:lnTo>
                    <a:pt x="1067" y="38"/>
                  </a:lnTo>
                  <a:cubicBezTo>
                    <a:pt x="1063" y="38"/>
                    <a:pt x="1060" y="40"/>
                    <a:pt x="1061" y="41"/>
                  </a:cubicBezTo>
                  <a:cubicBezTo>
                    <a:pt x="1062" y="41"/>
                    <a:pt x="1065" y="41"/>
                    <a:pt x="1066" y="41"/>
                  </a:cubicBezTo>
                  <a:lnTo>
                    <a:pt x="1068" y="41"/>
                  </a:lnTo>
                  <a:cubicBezTo>
                    <a:pt x="1071" y="39"/>
                    <a:pt x="1075" y="39"/>
                    <a:pt x="1078" y="41"/>
                  </a:cubicBezTo>
                  <a:cubicBezTo>
                    <a:pt x="1082" y="42"/>
                    <a:pt x="1087" y="43"/>
                    <a:pt x="1089" y="46"/>
                  </a:cubicBezTo>
                  <a:cubicBezTo>
                    <a:pt x="1089" y="46"/>
                    <a:pt x="1092" y="46"/>
                    <a:pt x="1093" y="46"/>
                  </a:cubicBezTo>
                  <a:cubicBezTo>
                    <a:pt x="1096" y="46"/>
                    <a:pt x="1099" y="46"/>
                    <a:pt x="1103" y="46"/>
                  </a:cubicBezTo>
                  <a:cubicBezTo>
                    <a:pt x="1116" y="48"/>
                    <a:pt x="1129" y="48"/>
                    <a:pt x="1143" y="46"/>
                  </a:cubicBezTo>
                  <a:cubicBezTo>
                    <a:pt x="1144" y="46"/>
                    <a:pt x="1145" y="46"/>
                    <a:pt x="1146" y="45"/>
                  </a:cubicBezTo>
                  <a:cubicBezTo>
                    <a:pt x="1150" y="44"/>
                    <a:pt x="1154" y="44"/>
                    <a:pt x="1158" y="44"/>
                  </a:cubicBezTo>
                  <a:cubicBezTo>
                    <a:pt x="1161" y="45"/>
                    <a:pt x="1163" y="45"/>
                    <a:pt x="1165" y="45"/>
                  </a:cubicBezTo>
                  <a:cubicBezTo>
                    <a:pt x="1171" y="43"/>
                    <a:pt x="1177" y="42"/>
                    <a:pt x="1183" y="43"/>
                  </a:cubicBezTo>
                  <a:cubicBezTo>
                    <a:pt x="1185" y="43"/>
                    <a:pt x="1187" y="43"/>
                    <a:pt x="1188" y="44"/>
                  </a:cubicBezTo>
                  <a:cubicBezTo>
                    <a:pt x="1190" y="44"/>
                    <a:pt x="1192" y="46"/>
                    <a:pt x="1192" y="47"/>
                  </a:cubicBezTo>
                  <a:cubicBezTo>
                    <a:pt x="1191" y="49"/>
                    <a:pt x="1191" y="51"/>
                    <a:pt x="1190" y="53"/>
                  </a:cubicBezTo>
                  <a:cubicBezTo>
                    <a:pt x="1190" y="55"/>
                    <a:pt x="1188" y="55"/>
                    <a:pt x="1185" y="55"/>
                  </a:cubicBezTo>
                  <a:lnTo>
                    <a:pt x="1183" y="55"/>
                  </a:lnTo>
                  <a:lnTo>
                    <a:pt x="1183" y="55"/>
                  </a:lnTo>
                  <a:lnTo>
                    <a:pt x="1184" y="54"/>
                  </a:lnTo>
                  <a:close/>
                  <a:moveTo>
                    <a:pt x="1135" y="91"/>
                  </a:moveTo>
                  <a:lnTo>
                    <a:pt x="1135" y="91"/>
                  </a:lnTo>
                  <a:lnTo>
                    <a:pt x="1131" y="86"/>
                  </a:lnTo>
                  <a:cubicBezTo>
                    <a:pt x="1130" y="85"/>
                    <a:pt x="1128" y="84"/>
                    <a:pt x="1127" y="85"/>
                  </a:cubicBezTo>
                  <a:cubicBezTo>
                    <a:pt x="1125" y="86"/>
                    <a:pt x="1123" y="86"/>
                    <a:pt x="1122" y="87"/>
                  </a:cubicBezTo>
                  <a:cubicBezTo>
                    <a:pt x="1121" y="88"/>
                    <a:pt x="1121" y="89"/>
                    <a:pt x="1122" y="90"/>
                  </a:cubicBezTo>
                  <a:cubicBezTo>
                    <a:pt x="1122" y="91"/>
                    <a:pt x="1123" y="92"/>
                    <a:pt x="1124" y="92"/>
                  </a:cubicBezTo>
                  <a:cubicBezTo>
                    <a:pt x="1128" y="93"/>
                    <a:pt x="1131" y="93"/>
                    <a:pt x="1135" y="91"/>
                  </a:cubicBezTo>
                  <a:close/>
                  <a:moveTo>
                    <a:pt x="1201" y="208"/>
                  </a:moveTo>
                  <a:lnTo>
                    <a:pt x="1199" y="208"/>
                  </a:lnTo>
                  <a:cubicBezTo>
                    <a:pt x="1197" y="207"/>
                    <a:pt x="1194" y="208"/>
                    <a:pt x="1193" y="211"/>
                  </a:cubicBezTo>
                  <a:cubicBezTo>
                    <a:pt x="1192" y="211"/>
                    <a:pt x="1192" y="213"/>
                    <a:pt x="1193" y="213"/>
                  </a:cubicBezTo>
                  <a:cubicBezTo>
                    <a:pt x="1194" y="214"/>
                    <a:pt x="1194" y="214"/>
                    <a:pt x="1194" y="214"/>
                  </a:cubicBezTo>
                  <a:cubicBezTo>
                    <a:pt x="1198" y="214"/>
                    <a:pt x="1202" y="215"/>
                    <a:pt x="1206" y="216"/>
                  </a:cubicBezTo>
                  <a:cubicBezTo>
                    <a:pt x="1212" y="216"/>
                    <a:pt x="1218" y="216"/>
                    <a:pt x="1223" y="214"/>
                  </a:cubicBezTo>
                  <a:cubicBezTo>
                    <a:pt x="1223" y="214"/>
                    <a:pt x="1224" y="214"/>
                    <a:pt x="1224" y="213"/>
                  </a:cubicBezTo>
                  <a:cubicBezTo>
                    <a:pt x="1225" y="211"/>
                    <a:pt x="1224" y="211"/>
                    <a:pt x="1223" y="210"/>
                  </a:cubicBezTo>
                  <a:lnTo>
                    <a:pt x="1216" y="208"/>
                  </a:lnTo>
                  <a:cubicBezTo>
                    <a:pt x="1214" y="207"/>
                    <a:pt x="1211" y="207"/>
                    <a:pt x="1209" y="208"/>
                  </a:cubicBezTo>
                  <a:cubicBezTo>
                    <a:pt x="1206" y="208"/>
                    <a:pt x="1204" y="208"/>
                    <a:pt x="1201" y="208"/>
                  </a:cubicBezTo>
                  <a:close/>
                  <a:moveTo>
                    <a:pt x="1135" y="67"/>
                  </a:moveTo>
                  <a:cubicBezTo>
                    <a:pt x="1134" y="67"/>
                    <a:pt x="1132" y="67"/>
                    <a:pt x="1131" y="68"/>
                  </a:cubicBezTo>
                  <a:cubicBezTo>
                    <a:pt x="1129" y="69"/>
                    <a:pt x="1129" y="71"/>
                    <a:pt x="1131" y="72"/>
                  </a:cubicBezTo>
                  <a:lnTo>
                    <a:pt x="1135" y="74"/>
                  </a:lnTo>
                  <a:cubicBezTo>
                    <a:pt x="1137" y="74"/>
                    <a:pt x="1139" y="74"/>
                    <a:pt x="1140" y="74"/>
                  </a:cubicBezTo>
                  <a:cubicBezTo>
                    <a:pt x="1140" y="73"/>
                    <a:pt x="1140" y="72"/>
                    <a:pt x="1140" y="71"/>
                  </a:cubicBezTo>
                  <a:cubicBezTo>
                    <a:pt x="1140" y="70"/>
                    <a:pt x="1139" y="69"/>
                    <a:pt x="1138" y="69"/>
                  </a:cubicBezTo>
                  <a:cubicBezTo>
                    <a:pt x="1137" y="68"/>
                    <a:pt x="1136" y="67"/>
                    <a:pt x="1135" y="67"/>
                  </a:cubicBezTo>
                  <a:close/>
                  <a:moveTo>
                    <a:pt x="1049" y="47"/>
                  </a:moveTo>
                  <a:cubicBezTo>
                    <a:pt x="1048" y="47"/>
                    <a:pt x="1047" y="48"/>
                    <a:pt x="1047" y="49"/>
                  </a:cubicBezTo>
                  <a:cubicBezTo>
                    <a:pt x="1048" y="50"/>
                    <a:pt x="1049" y="51"/>
                    <a:pt x="1050" y="51"/>
                  </a:cubicBezTo>
                  <a:cubicBezTo>
                    <a:pt x="1052" y="51"/>
                    <a:pt x="1053" y="51"/>
                    <a:pt x="1053" y="49"/>
                  </a:cubicBezTo>
                  <a:cubicBezTo>
                    <a:pt x="1053" y="48"/>
                    <a:pt x="1052" y="48"/>
                    <a:pt x="1051" y="47"/>
                  </a:cubicBezTo>
                  <a:cubicBezTo>
                    <a:pt x="1050" y="47"/>
                    <a:pt x="1050" y="47"/>
                    <a:pt x="1049" y="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 dirty="0">
                <a:solidFill>
                  <a:prstClr val="black"/>
                </a:solidFill>
              </a:endParaRPr>
            </a:p>
          </p:txBody>
        </p:sp>
        <p:sp>
          <p:nvSpPr>
            <p:cNvPr id="8" name="PA-任意多边形 3650">
              <a:extLst>
                <a:ext uri="{FF2B5EF4-FFF2-40B4-BE49-F238E27FC236}">
                  <a16:creationId xmlns="" xmlns:a16="http://schemas.microsoft.com/office/drawing/2014/main" id="{717AB1EF-9353-4AA4-9730-C923C649B0F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108" y="2136"/>
              <a:ext cx="13" cy="7"/>
            </a:xfrm>
            <a:custGeom>
              <a:avLst/>
              <a:gdLst>
                <a:gd name="T0" fmla="*/ 35 w 35"/>
                <a:gd name="T1" fmla="*/ 14 h 19"/>
                <a:gd name="T2" fmla="*/ 29 w 35"/>
                <a:gd name="T3" fmla="*/ 17 h 19"/>
                <a:gd name="T4" fmla="*/ 28 w 35"/>
                <a:gd name="T5" fmla="*/ 16 h 19"/>
                <a:gd name="T6" fmla="*/ 26 w 35"/>
                <a:gd name="T7" fmla="*/ 16 h 19"/>
                <a:gd name="T8" fmla="*/ 7 w 35"/>
                <a:gd name="T9" fmla="*/ 14 h 19"/>
                <a:gd name="T10" fmla="*/ 1 w 35"/>
                <a:gd name="T11" fmla="*/ 10 h 19"/>
                <a:gd name="T12" fmla="*/ 3 w 35"/>
                <a:gd name="T13" fmla="*/ 7 h 19"/>
                <a:gd name="T14" fmla="*/ 11 w 35"/>
                <a:gd name="T15" fmla="*/ 3 h 19"/>
                <a:gd name="T16" fmla="*/ 18 w 35"/>
                <a:gd name="T17" fmla="*/ 1 h 19"/>
                <a:gd name="T18" fmla="*/ 27 w 35"/>
                <a:gd name="T19" fmla="*/ 2 h 19"/>
                <a:gd name="T20" fmla="*/ 30 w 35"/>
                <a:gd name="T21" fmla="*/ 4 h 19"/>
                <a:gd name="T22" fmla="*/ 35 w 35"/>
                <a:gd name="T23" fmla="*/ 12 h 19"/>
                <a:gd name="T24" fmla="*/ 35 w 35"/>
                <a:gd name="T2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9">
                  <a:moveTo>
                    <a:pt x="35" y="14"/>
                  </a:moveTo>
                  <a:cubicBezTo>
                    <a:pt x="35" y="17"/>
                    <a:pt x="33" y="18"/>
                    <a:pt x="29" y="17"/>
                  </a:cubicBezTo>
                  <a:cubicBezTo>
                    <a:pt x="29" y="17"/>
                    <a:pt x="28" y="17"/>
                    <a:pt x="28" y="16"/>
                  </a:cubicBezTo>
                  <a:cubicBezTo>
                    <a:pt x="27" y="16"/>
                    <a:pt x="26" y="16"/>
                    <a:pt x="26" y="16"/>
                  </a:cubicBezTo>
                  <a:cubicBezTo>
                    <a:pt x="20" y="19"/>
                    <a:pt x="12" y="18"/>
                    <a:pt x="7" y="14"/>
                  </a:cubicBezTo>
                  <a:lnTo>
                    <a:pt x="1" y="10"/>
                  </a:lnTo>
                  <a:cubicBezTo>
                    <a:pt x="0" y="9"/>
                    <a:pt x="0" y="7"/>
                    <a:pt x="3" y="7"/>
                  </a:cubicBezTo>
                  <a:cubicBezTo>
                    <a:pt x="6" y="6"/>
                    <a:pt x="8" y="5"/>
                    <a:pt x="11" y="3"/>
                  </a:cubicBezTo>
                  <a:cubicBezTo>
                    <a:pt x="13" y="1"/>
                    <a:pt x="15" y="1"/>
                    <a:pt x="18" y="1"/>
                  </a:cubicBezTo>
                  <a:cubicBezTo>
                    <a:pt x="21" y="0"/>
                    <a:pt x="24" y="1"/>
                    <a:pt x="27" y="2"/>
                  </a:cubicBezTo>
                  <a:lnTo>
                    <a:pt x="30" y="4"/>
                  </a:lnTo>
                  <a:cubicBezTo>
                    <a:pt x="33" y="6"/>
                    <a:pt x="35" y="9"/>
                    <a:pt x="35" y="12"/>
                  </a:cubicBezTo>
                  <a:cubicBezTo>
                    <a:pt x="35" y="13"/>
                    <a:pt x="35" y="14"/>
                    <a:pt x="35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9" name="PA-任意多边形 3651">
              <a:extLst>
                <a:ext uri="{FF2B5EF4-FFF2-40B4-BE49-F238E27FC236}">
                  <a16:creationId xmlns="" xmlns:a16="http://schemas.microsoft.com/office/drawing/2014/main" id="{B1A5E4B3-804B-4990-AEC7-A02A7282F60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72" y="2227"/>
              <a:ext cx="33" cy="2"/>
            </a:xfrm>
            <a:custGeom>
              <a:avLst/>
              <a:gdLst>
                <a:gd name="T0" fmla="*/ 25 w 85"/>
                <a:gd name="T1" fmla="*/ 1 h 6"/>
                <a:gd name="T2" fmla="*/ 40 w 85"/>
                <a:gd name="T3" fmla="*/ 1 h 6"/>
                <a:gd name="T4" fmla="*/ 51 w 85"/>
                <a:gd name="T5" fmla="*/ 0 h 6"/>
                <a:gd name="T6" fmla="*/ 57 w 85"/>
                <a:gd name="T7" fmla="*/ 0 h 6"/>
                <a:gd name="T8" fmla="*/ 79 w 85"/>
                <a:gd name="T9" fmla="*/ 0 h 6"/>
                <a:gd name="T10" fmla="*/ 83 w 85"/>
                <a:gd name="T11" fmla="*/ 0 h 6"/>
                <a:gd name="T12" fmla="*/ 85 w 85"/>
                <a:gd name="T13" fmla="*/ 2 h 6"/>
                <a:gd name="T14" fmla="*/ 84 w 85"/>
                <a:gd name="T15" fmla="*/ 5 h 6"/>
                <a:gd name="T16" fmla="*/ 80 w 85"/>
                <a:gd name="T17" fmla="*/ 5 h 6"/>
                <a:gd name="T18" fmla="*/ 64 w 85"/>
                <a:gd name="T19" fmla="*/ 5 h 6"/>
                <a:gd name="T20" fmla="*/ 46 w 85"/>
                <a:gd name="T21" fmla="*/ 5 h 6"/>
                <a:gd name="T22" fmla="*/ 27 w 85"/>
                <a:gd name="T23" fmla="*/ 5 h 6"/>
                <a:gd name="T24" fmla="*/ 15 w 85"/>
                <a:gd name="T25" fmla="*/ 5 h 6"/>
                <a:gd name="T26" fmla="*/ 2 w 85"/>
                <a:gd name="T27" fmla="*/ 4 h 6"/>
                <a:gd name="T28" fmla="*/ 0 w 85"/>
                <a:gd name="T29" fmla="*/ 3 h 6"/>
                <a:gd name="T30" fmla="*/ 2 w 85"/>
                <a:gd name="T31" fmla="*/ 2 h 6"/>
                <a:gd name="T32" fmla="*/ 11 w 85"/>
                <a:gd name="T33" fmla="*/ 1 h 6"/>
                <a:gd name="T34" fmla="*/ 25 w 85"/>
                <a:gd name="T3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">
                  <a:moveTo>
                    <a:pt x="25" y="1"/>
                  </a:moveTo>
                  <a:lnTo>
                    <a:pt x="40" y="1"/>
                  </a:lnTo>
                  <a:cubicBezTo>
                    <a:pt x="43" y="2"/>
                    <a:pt x="47" y="1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4" y="2"/>
                    <a:pt x="72" y="2"/>
                    <a:pt x="79" y="0"/>
                  </a:cubicBezTo>
                  <a:cubicBezTo>
                    <a:pt x="80" y="0"/>
                    <a:pt x="81" y="0"/>
                    <a:pt x="83" y="0"/>
                  </a:cubicBezTo>
                  <a:cubicBezTo>
                    <a:pt x="84" y="0"/>
                    <a:pt x="85" y="2"/>
                    <a:pt x="85" y="2"/>
                  </a:cubicBezTo>
                  <a:cubicBezTo>
                    <a:pt x="85" y="3"/>
                    <a:pt x="84" y="5"/>
                    <a:pt x="84" y="5"/>
                  </a:cubicBezTo>
                  <a:cubicBezTo>
                    <a:pt x="83" y="6"/>
                    <a:pt x="81" y="6"/>
                    <a:pt x="80" y="5"/>
                  </a:cubicBezTo>
                  <a:cubicBezTo>
                    <a:pt x="75" y="5"/>
                    <a:pt x="69" y="5"/>
                    <a:pt x="64" y="5"/>
                  </a:cubicBezTo>
                  <a:cubicBezTo>
                    <a:pt x="58" y="5"/>
                    <a:pt x="52" y="5"/>
                    <a:pt x="46" y="5"/>
                  </a:cubicBezTo>
                  <a:cubicBezTo>
                    <a:pt x="40" y="6"/>
                    <a:pt x="34" y="6"/>
                    <a:pt x="27" y="5"/>
                  </a:cubicBezTo>
                  <a:lnTo>
                    <a:pt x="15" y="5"/>
                  </a:lnTo>
                  <a:cubicBezTo>
                    <a:pt x="11" y="6"/>
                    <a:pt x="6" y="5"/>
                    <a:pt x="2" y="4"/>
                  </a:cubicBezTo>
                  <a:cubicBezTo>
                    <a:pt x="1" y="4"/>
                    <a:pt x="1" y="4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6" y="1"/>
                    <a:pt x="21" y="1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0" name="PA-任意多边形 3652">
              <a:extLst>
                <a:ext uri="{FF2B5EF4-FFF2-40B4-BE49-F238E27FC236}">
                  <a16:creationId xmlns="" xmlns:a16="http://schemas.microsoft.com/office/drawing/2014/main" id="{679041B1-EFBC-4114-9914-1E3E9DF76754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115" y="2147"/>
              <a:ext cx="14" cy="7"/>
            </a:xfrm>
            <a:custGeom>
              <a:avLst/>
              <a:gdLst>
                <a:gd name="T0" fmla="*/ 35 w 35"/>
                <a:gd name="T1" fmla="*/ 10 h 17"/>
                <a:gd name="T2" fmla="*/ 33 w 35"/>
                <a:gd name="T3" fmla="*/ 12 h 17"/>
                <a:gd name="T4" fmla="*/ 10 w 35"/>
                <a:gd name="T5" fmla="*/ 15 h 17"/>
                <a:gd name="T6" fmla="*/ 3 w 35"/>
                <a:gd name="T7" fmla="*/ 14 h 17"/>
                <a:gd name="T8" fmla="*/ 1 w 35"/>
                <a:gd name="T9" fmla="*/ 11 h 17"/>
                <a:gd name="T10" fmla="*/ 8 w 35"/>
                <a:gd name="T11" fmla="*/ 2 h 17"/>
                <a:gd name="T12" fmla="*/ 13 w 35"/>
                <a:gd name="T13" fmla="*/ 1 h 17"/>
                <a:gd name="T14" fmla="*/ 16 w 35"/>
                <a:gd name="T15" fmla="*/ 3 h 17"/>
                <a:gd name="T16" fmla="*/ 27 w 35"/>
                <a:gd name="T17" fmla="*/ 8 h 17"/>
                <a:gd name="T18" fmla="*/ 34 w 35"/>
                <a:gd name="T19" fmla="*/ 9 h 17"/>
                <a:gd name="T20" fmla="*/ 35 w 35"/>
                <a:gd name="T2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17">
                  <a:moveTo>
                    <a:pt x="35" y="10"/>
                  </a:moveTo>
                  <a:cubicBezTo>
                    <a:pt x="35" y="10"/>
                    <a:pt x="34" y="12"/>
                    <a:pt x="33" y="12"/>
                  </a:cubicBezTo>
                  <a:cubicBezTo>
                    <a:pt x="26" y="16"/>
                    <a:pt x="18" y="17"/>
                    <a:pt x="10" y="15"/>
                  </a:cubicBezTo>
                  <a:cubicBezTo>
                    <a:pt x="8" y="15"/>
                    <a:pt x="5" y="15"/>
                    <a:pt x="3" y="14"/>
                  </a:cubicBezTo>
                  <a:cubicBezTo>
                    <a:pt x="0" y="12"/>
                    <a:pt x="0" y="13"/>
                    <a:pt x="1" y="11"/>
                  </a:cubicBezTo>
                  <a:cubicBezTo>
                    <a:pt x="2" y="10"/>
                    <a:pt x="8" y="6"/>
                    <a:pt x="8" y="2"/>
                  </a:cubicBezTo>
                  <a:cubicBezTo>
                    <a:pt x="8" y="0"/>
                    <a:pt x="12" y="0"/>
                    <a:pt x="13" y="1"/>
                  </a:cubicBezTo>
                  <a:cubicBezTo>
                    <a:pt x="14" y="1"/>
                    <a:pt x="15" y="2"/>
                    <a:pt x="16" y="3"/>
                  </a:cubicBezTo>
                  <a:cubicBezTo>
                    <a:pt x="19" y="6"/>
                    <a:pt x="23" y="8"/>
                    <a:pt x="27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5" y="10"/>
                    <a:pt x="35" y="1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1" name="PA-任意多边形 3653">
              <a:extLst>
                <a:ext uri="{FF2B5EF4-FFF2-40B4-BE49-F238E27FC236}">
                  <a16:creationId xmlns="" xmlns:a16="http://schemas.microsoft.com/office/drawing/2014/main" id="{1F2CF517-F7F3-4DF8-8B7D-9477D9AD137D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110" y="2105"/>
              <a:ext cx="12" cy="6"/>
            </a:xfrm>
            <a:custGeom>
              <a:avLst/>
              <a:gdLst>
                <a:gd name="T0" fmla="*/ 0 w 31"/>
                <a:gd name="T1" fmla="*/ 8 h 16"/>
                <a:gd name="T2" fmla="*/ 3 w 31"/>
                <a:gd name="T3" fmla="*/ 3 h 16"/>
                <a:gd name="T4" fmla="*/ 19 w 31"/>
                <a:gd name="T5" fmla="*/ 0 h 16"/>
                <a:gd name="T6" fmla="*/ 24 w 31"/>
                <a:gd name="T7" fmla="*/ 2 h 16"/>
                <a:gd name="T8" fmla="*/ 31 w 31"/>
                <a:gd name="T9" fmla="*/ 13 h 16"/>
                <a:gd name="T10" fmla="*/ 29 w 31"/>
                <a:gd name="T11" fmla="*/ 16 h 16"/>
                <a:gd name="T12" fmla="*/ 27 w 31"/>
                <a:gd name="T13" fmla="*/ 16 h 16"/>
                <a:gd name="T14" fmla="*/ 24 w 31"/>
                <a:gd name="T15" fmla="*/ 14 h 16"/>
                <a:gd name="T16" fmla="*/ 14 w 31"/>
                <a:gd name="T17" fmla="*/ 10 h 16"/>
                <a:gd name="T18" fmla="*/ 0 w 31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6">
                  <a:moveTo>
                    <a:pt x="0" y="8"/>
                  </a:moveTo>
                  <a:cubicBezTo>
                    <a:pt x="0" y="6"/>
                    <a:pt x="0" y="4"/>
                    <a:pt x="3" y="3"/>
                  </a:cubicBezTo>
                  <a:cubicBezTo>
                    <a:pt x="6" y="2"/>
                    <a:pt x="13" y="1"/>
                    <a:pt x="19" y="0"/>
                  </a:cubicBezTo>
                  <a:cubicBezTo>
                    <a:pt x="21" y="0"/>
                    <a:pt x="23" y="0"/>
                    <a:pt x="24" y="2"/>
                  </a:cubicBezTo>
                  <a:cubicBezTo>
                    <a:pt x="27" y="5"/>
                    <a:pt x="30" y="9"/>
                    <a:pt x="31" y="13"/>
                  </a:cubicBezTo>
                  <a:cubicBezTo>
                    <a:pt x="31" y="14"/>
                    <a:pt x="31" y="15"/>
                    <a:pt x="29" y="16"/>
                  </a:cubicBezTo>
                  <a:cubicBezTo>
                    <a:pt x="28" y="16"/>
                    <a:pt x="28" y="16"/>
                    <a:pt x="27" y="16"/>
                  </a:cubicBezTo>
                  <a:cubicBezTo>
                    <a:pt x="26" y="15"/>
                    <a:pt x="25" y="15"/>
                    <a:pt x="24" y="14"/>
                  </a:cubicBezTo>
                  <a:cubicBezTo>
                    <a:pt x="22" y="11"/>
                    <a:pt x="18" y="10"/>
                    <a:pt x="14" y="10"/>
                  </a:cubicBezTo>
                  <a:cubicBezTo>
                    <a:pt x="9" y="9"/>
                    <a:pt x="5" y="9"/>
                    <a:pt x="0" y="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2" name="PA-任意多边形 3654">
              <a:extLst>
                <a:ext uri="{FF2B5EF4-FFF2-40B4-BE49-F238E27FC236}">
                  <a16:creationId xmlns="" xmlns:a16="http://schemas.microsoft.com/office/drawing/2014/main" id="{ED81A5D7-4401-4C6C-867C-59A566E7BFF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113" y="2118"/>
              <a:ext cx="2" cy="2"/>
            </a:xfrm>
            <a:custGeom>
              <a:avLst/>
              <a:gdLst>
                <a:gd name="T0" fmla="*/ 0 w 6"/>
                <a:gd name="T1" fmla="*/ 2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5 w 6"/>
                <a:gd name="T9" fmla="*/ 5 h 6"/>
                <a:gd name="T10" fmla="*/ 4 w 6"/>
                <a:gd name="T11" fmla="*/ 6 h 6"/>
                <a:gd name="T12" fmla="*/ 0 w 6"/>
                <a:gd name="T13" fmla="*/ 5 h 6"/>
                <a:gd name="T14" fmla="*/ 0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2"/>
                    <a:pt x="6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6"/>
                    <a:pt x="1" y="6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3" name="PA-任意多边形 3655">
              <a:extLst>
                <a:ext uri="{FF2B5EF4-FFF2-40B4-BE49-F238E27FC236}">
                  <a16:creationId xmlns="" xmlns:a16="http://schemas.microsoft.com/office/drawing/2014/main" id="{E5E3C807-1FDC-4822-AC45-A2CFD0006903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06" y="2105"/>
              <a:ext cx="4" cy="4"/>
            </a:xfrm>
            <a:custGeom>
              <a:avLst/>
              <a:gdLst>
                <a:gd name="T0" fmla="*/ 11 w 11"/>
                <a:gd name="T1" fmla="*/ 7 h 10"/>
                <a:gd name="T2" fmla="*/ 5 w 11"/>
                <a:gd name="T3" fmla="*/ 10 h 10"/>
                <a:gd name="T4" fmla="*/ 3 w 11"/>
                <a:gd name="T5" fmla="*/ 10 h 10"/>
                <a:gd name="T6" fmla="*/ 2 w 11"/>
                <a:gd name="T7" fmla="*/ 2 h 10"/>
                <a:gd name="T8" fmla="*/ 3 w 11"/>
                <a:gd name="T9" fmla="*/ 1 h 10"/>
                <a:gd name="T10" fmla="*/ 6 w 11"/>
                <a:gd name="T11" fmla="*/ 1 h 10"/>
                <a:gd name="T12" fmla="*/ 11 w 11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7"/>
                  </a:moveTo>
                  <a:cubicBezTo>
                    <a:pt x="9" y="8"/>
                    <a:pt x="7" y="9"/>
                    <a:pt x="5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3"/>
                    <a:pt x="9" y="5"/>
                    <a:pt x="11" y="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4" name="PA-任意多边形 3656">
              <a:extLst>
                <a:ext uri="{FF2B5EF4-FFF2-40B4-BE49-F238E27FC236}">
                  <a16:creationId xmlns="" xmlns:a16="http://schemas.microsoft.com/office/drawing/2014/main" id="{B1415FE8-E112-4BB3-BFCE-F10D65A64BA2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089" y="2110"/>
              <a:ext cx="3" cy="3"/>
            </a:xfrm>
            <a:custGeom>
              <a:avLst/>
              <a:gdLst>
                <a:gd name="T0" fmla="*/ 1 w 8"/>
                <a:gd name="T1" fmla="*/ 1 h 7"/>
                <a:gd name="T2" fmla="*/ 8 w 8"/>
                <a:gd name="T3" fmla="*/ 4 h 7"/>
                <a:gd name="T4" fmla="*/ 6 w 8"/>
                <a:gd name="T5" fmla="*/ 6 h 7"/>
                <a:gd name="T6" fmla="*/ 0 w 8"/>
                <a:gd name="T7" fmla="*/ 4 h 7"/>
                <a:gd name="T8" fmla="*/ 0 w 8"/>
                <a:gd name="T9" fmla="*/ 2 h 7"/>
                <a:gd name="T10" fmla="*/ 1 w 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4" y="0"/>
                    <a:pt x="7" y="2"/>
                    <a:pt x="8" y="4"/>
                  </a:cubicBezTo>
                  <a:cubicBezTo>
                    <a:pt x="8" y="5"/>
                    <a:pt x="8" y="6"/>
                    <a:pt x="6" y="6"/>
                  </a:cubicBezTo>
                  <a:cubicBezTo>
                    <a:pt x="4" y="7"/>
                    <a:pt x="1" y="6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5" name="PA-任意多边形 3657">
              <a:extLst>
                <a:ext uri="{FF2B5EF4-FFF2-40B4-BE49-F238E27FC236}">
                  <a16:creationId xmlns="" xmlns:a16="http://schemas.microsoft.com/office/drawing/2014/main" id="{A43DDBB4-45D2-4003-885D-3DA6A2D124C6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121" y="2114"/>
              <a:ext cx="2" cy="2"/>
            </a:xfrm>
            <a:custGeom>
              <a:avLst/>
              <a:gdLst>
                <a:gd name="T0" fmla="*/ 1 w 6"/>
                <a:gd name="T1" fmla="*/ 1 h 6"/>
                <a:gd name="T2" fmla="*/ 6 w 6"/>
                <a:gd name="T3" fmla="*/ 3 h 6"/>
                <a:gd name="T4" fmla="*/ 6 w 6"/>
                <a:gd name="T5" fmla="*/ 4 h 6"/>
                <a:gd name="T6" fmla="*/ 4 w 6"/>
                <a:gd name="T7" fmla="*/ 5 h 6"/>
                <a:gd name="T8" fmla="*/ 2 w 6"/>
                <a:gd name="T9" fmla="*/ 5 h 6"/>
                <a:gd name="T10" fmla="*/ 0 w 6"/>
                <a:gd name="T11" fmla="*/ 2 h 6"/>
                <a:gd name="T12" fmla="*/ 1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3" y="0"/>
                    <a:pt x="5" y="1"/>
                    <a:pt x="6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5"/>
                    <a:pt x="6" y="5"/>
                    <a:pt x="4" y="5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6" name="PA-任意多边形 3658">
              <a:extLst>
                <a:ext uri="{FF2B5EF4-FFF2-40B4-BE49-F238E27FC236}">
                  <a16:creationId xmlns="" xmlns:a16="http://schemas.microsoft.com/office/drawing/2014/main" id="{70034F98-D366-4970-9976-4C459FFAFFA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106" y="2116"/>
              <a:ext cx="2" cy="2"/>
            </a:xfrm>
            <a:custGeom>
              <a:avLst/>
              <a:gdLst>
                <a:gd name="T0" fmla="*/ 6 w 6"/>
                <a:gd name="T1" fmla="*/ 4 h 6"/>
                <a:gd name="T2" fmla="*/ 3 w 6"/>
                <a:gd name="T3" fmla="*/ 5 h 6"/>
                <a:gd name="T4" fmla="*/ 1 w 6"/>
                <a:gd name="T5" fmla="*/ 3 h 6"/>
                <a:gd name="T6" fmla="*/ 2 w 6"/>
                <a:gd name="T7" fmla="*/ 1 h 6"/>
                <a:gd name="T8" fmla="*/ 5 w 6"/>
                <a:gd name="T9" fmla="*/ 1 h 6"/>
                <a:gd name="T10" fmla="*/ 6 w 6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5"/>
                    <a:pt x="4" y="6"/>
                    <a:pt x="3" y="5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7" name="PA-任意多边形 3659">
              <a:extLst>
                <a:ext uri="{FF2B5EF4-FFF2-40B4-BE49-F238E27FC236}">
                  <a16:creationId xmlns="" xmlns:a16="http://schemas.microsoft.com/office/drawing/2014/main" id="{F6D067B1-3CE0-41E9-8910-D21DB96CED1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089" y="2108"/>
              <a:ext cx="3" cy="1"/>
            </a:xfrm>
            <a:custGeom>
              <a:avLst/>
              <a:gdLst>
                <a:gd name="T0" fmla="*/ 4 w 8"/>
                <a:gd name="T1" fmla="*/ 3 h 4"/>
                <a:gd name="T2" fmla="*/ 2 w 8"/>
                <a:gd name="T3" fmla="*/ 3 h 4"/>
                <a:gd name="T4" fmla="*/ 0 w 8"/>
                <a:gd name="T5" fmla="*/ 2 h 4"/>
                <a:gd name="T6" fmla="*/ 2 w 8"/>
                <a:gd name="T7" fmla="*/ 0 h 4"/>
                <a:gd name="T8" fmla="*/ 4 w 8"/>
                <a:gd name="T9" fmla="*/ 0 h 4"/>
                <a:gd name="T10" fmla="*/ 8 w 8"/>
                <a:gd name="T11" fmla="*/ 2 h 4"/>
                <a:gd name="T12" fmla="*/ 4 w 8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4" y="0"/>
                  </a:lnTo>
                  <a:cubicBezTo>
                    <a:pt x="6" y="0"/>
                    <a:pt x="8" y="0"/>
                    <a:pt x="8" y="2"/>
                  </a:cubicBezTo>
                  <a:cubicBezTo>
                    <a:pt x="8" y="4"/>
                    <a:pt x="6" y="3"/>
                    <a:pt x="4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8" name="PA-任意多边形 3660">
              <a:extLst>
                <a:ext uri="{FF2B5EF4-FFF2-40B4-BE49-F238E27FC236}">
                  <a16:creationId xmlns="" xmlns:a16="http://schemas.microsoft.com/office/drawing/2014/main" id="{50381E0F-A378-43BD-B55B-BBE5CC5E4A09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123" y="2124"/>
              <a:ext cx="2" cy="2"/>
            </a:xfrm>
            <a:custGeom>
              <a:avLst/>
              <a:gdLst>
                <a:gd name="T0" fmla="*/ 3 w 6"/>
                <a:gd name="T1" fmla="*/ 0 h 5"/>
                <a:gd name="T2" fmla="*/ 6 w 6"/>
                <a:gd name="T3" fmla="*/ 3 h 5"/>
                <a:gd name="T4" fmla="*/ 5 w 6"/>
                <a:gd name="T5" fmla="*/ 5 h 5"/>
                <a:gd name="T6" fmla="*/ 3 w 6"/>
                <a:gd name="T7" fmla="*/ 5 h 5"/>
                <a:gd name="T8" fmla="*/ 0 w 6"/>
                <a:gd name="T9" fmla="*/ 2 h 5"/>
                <a:gd name="T10" fmla="*/ 3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1" y="1"/>
                    <a:pt x="1" y="1"/>
                    <a:pt x="3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19" name="PA-任意多边形 3661">
              <a:extLst>
                <a:ext uri="{FF2B5EF4-FFF2-40B4-BE49-F238E27FC236}">
                  <a16:creationId xmlns="" xmlns:a16="http://schemas.microsoft.com/office/drawing/2014/main" id="{517E0400-8BBF-4691-8BDF-2668BEF2B88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113" y="2125"/>
              <a:ext cx="2" cy="1"/>
            </a:xfrm>
            <a:custGeom>
              <a:avLst/>
              <a:gdLst>
                <a:gd name="T0" fmla="*/ 4 w 6"/>
                <a:gd name="T1" fmla="*/ 4 h 4"/>
                <a:gd name="T2" fmla="*/ 0 w 6"/>
                <a:gd name="T3" fmla="*/ 1 h 4"/>
                <a:gd name="T4" fmla="*/ 1 w 6"/>
                <a:gd name="T5" fmla="*/ 0 h 4"/>
                <a:gd name="T6" fmla="*/ 6 w 6"/>
                <a:gd name="T7" fmla="*/ 2 h 4"/>
                <a:gd name="T8" fmla="*/ 6 w 6"/>
                <a:gd name="T9" fmla="*/ 3 h 4"/>
                <a:gd name="T10" fmla="*/ 4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1" y="4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5" y="4"/>
                    <a:pt x="4" y="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20" name="PA-任意多边形 3662">
              <a:extLst>
                <a:ext uri="{FF2B5EF4-FFF2-40B4-BE49-F238E27FC236}">
                  <a16:creationId xmlns="" xmlns:a16="http://schemas.microsoft.com/office/drawing/2014/main" id="{B6E837C2-83E6-4966-AD82-E7ECBAC16215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107" y="2144"/>
              <a:ext cx="2" cy="1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3 h 3"/>
                <a:gd name="T4" fmla="*/ 0 w 5"/>
                <a:gd name="T5" fmla="*/ 2 h 3"/>
                <a:gd name="T6" fmla="*/ 2 w 5"/>
                <a:gd name="T7" fmla="*/ 0 h 3"/>
                <a:gd name="T8" fmla="*/ 4 w 5"/>
                <a:gd name="T9" fmla="*/ 0 h 3"/>
                <a:gd name="T10" fmla="*/ 5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2"/>
                    <a:pt x="4" y="3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4" y="0"/>
                  </a:ln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21" name="PA-任意多边形 3663">
              <a:extLst>
                <a:ext uri="{FF2B5EF4-FFF2-40B4-BE49-F238E27FC236}">
                  <a16:creationId xmlns="" xmlns:a16="http://schemas.microsoft.com/office/drawing/2014/main" id="{80977264-B479-4F2C-BCD2-102578C6F4E5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106" y="2112"/>
              <a:ext cx="2" cy="1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1 w 4"/>
                <a:gd name="T7" fmla="*/ 1 h 3"/>
                <a:gd name="T8" fmla="*/ 4 w 4"/>
                <a:gd name="T9" fmla="*/ 1 h 3"/>
                <a:gd name="T10" fmla="*/ 4 w 4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2"/>
                    <a:pt x="4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  <p:sp>
          <p:nvSpPr>
            <p:cNvPr id="22" name="PA-矩形 3664">
              <a:extLst>
                <a:ext uri="{FF2B5EF4-FFF2-40B4-BE49-F238E27FC236}">
                  <a16:creationId xmlns="" xmlns:a16="http://schemas.microsoft.com/office/drawing/2014/main" id="{C38F5703-8EAC-4DF5-A838-B1F0DCEB6CB5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19" y="211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995" tIns="44998" rIns="89995" bIns="4499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772">
                <a:solidFill>
                  <a:prstClr val="black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15616" y="332656"/>
            <a:ext cx="19223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35</a:t>
            </a:r>
            <a:r>
              <a:rPr lang="zh-CN" alt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之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299316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神</a:t>
            </a: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仙老师</a:t>
            </a:r>
            <a:endParaRPr lang="zh-CN" altLang="en-US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2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/2-sqrt((#ppt_w*16/9)^2+#ppt_h^2)/2*9/16*cos(atan(#ppt_h/(#ppt_w*16/9))-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-sqrt((#ppt_w*16/9)^2+#ppt_h^2)/2*sin(atan(#ppt_h/(#ppt_w*16/9))-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7784" y="0"/>
            <a:ext cx="38779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政</a:t>
            </a:r>
            <a:r>
              <a:rPr lang="zh-CN" altLang="en-US" sz="7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治老师</a:t>
            </a:r>
            <a:endParaRPr lang="zh-CN" altLang="en-US" sz="72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2195736" y="2967335"/>
            <a:ext cx="274947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五姨</a:t>
            </a:r>
            <a:endParaRPr lang="zh-CN" altLang="en-US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A-图片 2" descr="https://gimg2.baidu.com/image_search/src=http%3A%2F%2Fwww.mmgl.net%2Fuploadfile%2Flineimg%2F201307%2F20130703090952652.jpg&amp;refer=http%3A%2F%2Fwww.mmgl.net&amp;app=2002&amp;size=f9999,10000&amp;q=a80&amp;n=0&amp;g=0n&amp;fmt=jpeg?sec=1640271329&amp;t=2f13ae8499c283b3f7d0ea539e1ecac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8" r="40418" b="18447"/>
          <a:stretch/>
        </p:blipFill>
        <p:spPr bwMode="auto">
          <a:xfrm>
            <a:off x="4860032" y="2221601"/>
            <a:ext cx="3019698" cy="31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/2+sqrt((#ppt_w*16/9)^2+#ppt_h^2)/2*9/16*cos(atan(#ppt_h/(#ppt_w*16/9))+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+sqrt((#ppt_w*16/9)^2+#ppt_h^2)/2*sin(atan(#ppt_h/(#ppt_w*16/9))+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$-1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/2+sqrt((#ppt_w*16/9)^2+#ppt_h^2)/2*9/16*cos(atan(#ppt_h/(#ppt_w*16/9))+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+sqrt((#ppt_w*16/9)^2+#ppt_h^2)/2*sin(atan(#ppt_h/(#ppt_w*16/9))+rad(90*($-1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$-1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A-图片 2" descr="https://pics1.baidu.com/feed/6a63f6246b600c335525cc7789f0ec09d8f9a170.jpeg?token=675aa5d202b28b825e33fa131051a11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40781" y="332656"/>
            <a:ext cx="32624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ambria Math" panose="02040503050406030204" pitchFamily="18" charset="0"/>
              </a:rPr>
              <a:t>历史老师</a:t>
            </a:r>
            <a:endParaRPr lang="zh-CN" altLang="en-US" sz="6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2699792" y="2950170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海洋哥</a:t>
            </a:r>
            <a:endParaRPr lang="zh-CN" altLang="en-US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0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/2-sqrt((#ppt_w*16/9)^2+#ppt_h^2)/2*9/16*cos(atan(#ppt_h/(#ppt_w*16/9))-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-sqrt((#ppt_w*16/9)^2+#ppt_h^2)/2*sin(atan(#ppt_h/(#ppt_w*16/9))-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/2+sqrt((#ppt_w*16/9)^2+#ppt_h^2)/2*9/16*cos(atan(#ppt_h/(#ppt_w*16/9))+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+sqrt((#ppt_w*16/9)^2+#ppt_h^2)/2*sin(atan(#ppt_h/(#ppt_w*16/9))+rad(90*(1-$)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90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0" y="768479"/>
            <a:ext cx="0" cy="3014464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gimg2.baidu.com/image_search/src=http%3A%2F%2Fphoto.mac69.com%2F180405%2F180405_25%2F4Un9cSjH9u_small.jpg&amp;refer=http%3A%2F%2Fphoto.mac69.com&amp;app=2002&amp;size=f9999,10000&amp;q=a80&amp;n=0&amp;g=0n&amp;fmt=jpeg?sec=1640271790&amp;t=e76ccc5bed53974d8f6ca5a7b066d9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31" y="0"/>
            <a:ext cx="102934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2940783" y="260648"/>
            <a:ext cx="32624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地理老师</a:t>
            </a:r>
            <a:endParaRPr lang="zh-CN" altLang="en-US" sz="6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2556063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马帅帅</a:t>
            </a:r>
            <a:endParaRPr lang="zh-CN" altLang="en-US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5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Motion origin="layout" path="M -4.238553E-08 -0.4395543 L 0 0 E" pathEditMode="relative">
                                      <p:cBhvr from="" to="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80916" y="6226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1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1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250"/>
                            </p:stCondLst>
                            <p:childTnLst>
                              <p:par>
                                <p:cTn id="36" presetID="21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1"/>
      <p:bldP spid="5" grpId="2"/>
      <p:bldP spid="5" grpId="3"/>
      <p:bldP spid="5" grpId="4"/>
      <p:bldP spid="5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" y="-5059"/>
            <a:ext cx="9146208" cy="686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s://gimg2.baidu.com/image_search/src=http%3A%2F%2Fpic.qiantucdn.com%2F58pic%2F27%2F80%2F37%2F24u58PICwiP_1024.jpg%21%2Ffw%2F1024%2Fwatermark%2Furl%2FL2ltYWdlcy93YXRlcm1hcmsvZGF0dS5wbmc%3D%2Frepeat%2Ftrue%2Fcrop%2F0x1009a0a0&amp;refer=http%3A%2F%2Fpic.qiantucdn.com&amp;app=2002&amp;size=f9999,10000&amp;q=a80&amp;n=0&amp;g=0n&amp;fmt=jpeg?sec=1640272132&amp;t=ef38fffdb494ef89b77481b7678ceaed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5059"/>
            <a:ext cx="7030144" cy="68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PA-文本框 7"/>
          <p:cNvSpPr txBox="1"/>
          <p:nvPr>
            <p:custDataLst>
              <p:tags r:id="rId2"/>
            </p:custDataLst>
          </p:nvPr>
        </p:nvSpPr>
        <p:spPr>
          <a:xfrm>
            <a:off x="1300609" y="2708920"/>
            <a:ext cx="11737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mtClean="0">
                <a:solidFill>
                  <a:srgbClr val="FB2B52"/>
                </a:solidFill>
              </a:rPr>
              <a:t>L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39" name="PA-文本框 7"/>
          <p:cNvSpPr txBox="1"/>
          <p:nvPr>
            <p:custDataLst>
              <p:tags r:id="rId3"/>
            </p:custDataLst>
          </p:nvPr>
        </p:nvSpPr>
        <p:spPr>
          <a:xfrm>
            <a:off x="1300609" y="2708920"/>
            <a:ext cx="11737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L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40" name="PA-文本框 7"/>
          <p:cNvSpPr txBox="1"/>
          <p:nvPr>
            <p:custDataLst>
              <p:tags r:id="rId4"/>
            </p:custDataLst>
          </p:nvPr>
        </p:nvSpPr>
        <p:spPr>
          <a:xfrm>
            <a:off x="1300609" y="2708920"/>
            <a:ext cx="11737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L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45571" y="260648"/>
                <a:ext cx="4514249" cy="1312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数学老师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71" y="260648"/>
                <a:ext cx="4514249" cy="131266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3" name="PA-文本框 7"/>
          <p:cNvSpPr txBox="1"/>
          <p:nvPr>
            <p:custDataLst>
              <p:tags r:id="rId5"/>
            </p:custDataLst>
          </p:nvPr>
        </p:nvSpPr>
        <p:spPr>
          <a:xfrm>
            <a:off x="2280097" y="2708920"/>
            <a:ext cx="125066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FB2B52"/>
                </a:solidFill>
              </a:rPr>
              <a:t>a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54" name="PA-文本框 7"/>
          <p:cNvSpPr txBox="1"/>
          <p:nvPr>
            <p:custDataLst>
              <p:tags r:id="rId6"/>
            </p:custDataLst>
          </p:nvPr>
        </p:nvSpPr>
        <p:spPr>
          <a:xfrm>
            <a:off x="2280097" y="2708920"/>
            <a:ext cx="125066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a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55" name="PA-文本框 7"/>
          <p:cNvSpPr txBox="1"/>
          <p:nvPr>
            <p:custDataLst>
              <p:tags r:id="rId7"/>
            </p:custDataLst>
          </p:nvPr>
        </p:nvSpPr>
        <p:spPr>
          <a:xfrm>
            <a:off x="2280097" y="2708920"/>
            <a:ext cx="125066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a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8" name="PA-文本框 7"/>
          <p:cNvSpPr txBox="1"/>
          <p:nvPr>
            <p:custDataLst>
              <p:tags r:id="rId8"/>
            </p:custDataLst>
          </p:nvPr>
        </p:nvSpPr>
        <p:spPr>
          <a:xfrm>
            <a:off x="1300609" y="2708920"/>
            <a:ext cx="11737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prstClr val="white"/>
                </a:solidFill>
              </a:rPr>
              <a:t>L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9" name="PA-文本框 8"/>
          <p:cNvSpPr txBox="1"/>
          <p:nvPr>
            <p:custDataLst>
              <p:tags r:id="rId9"/>
            </p:custDataLst>
          </p:nvPr>
        </p:nvSpPr>
        <p:spPr>
          <a:xfrm>
            <a:off x="2280097" y="2708920"/>
            <a:ext cx="125066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>
                <a:solidFill>
                  <a:prstClr val="white"/>
                </a:solidFill>
              </a:rPr>
              <a:t>a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047" name="PA-文本框 7"/>
          <p:cNvSpPr txBox="1"/>
          <p:nvPr>
            <p:custDataLst>
              <p:tags r:id="rId10"/>
            </p:custDataLst>
          </p:nvPr>
        </p:nvSpPr>
        <p:spPr>
          <a:xfrm>
            <a:off x="4810572" y="2708920"/>
            <a:ext cx="11817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FB2B52"/>
                </a:solidFill>
              </a:rPr>
              <a:t>y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48" name="PA-文本框 7"/>
          <p:cNvSpPr txBox="1"/>
          <p:nvPr>
            <p:custDataLst>
              <p:tags r:id="rId11"/>
            </p:custDataLst>
          </p:nvPr>
        </p:nvSpPr>
        <p:spPr>
          <a:xfrm>
            <a:off x="4810572" y="2708920"/>
            <a:ext cx="11817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y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50" name="PA-文本框 7"/>
          <p:cNvSpPr txBox="1"/>
          <p:nvPr>
            <p:custDataLst>
              <p:tags r:id="rId12"/>
            </p:custDataLst>
          </p:nvPr>
        </p:nvSpPr>
        <p:spPr>
          <a:xfrm>
            <a:off x="3335784" y="2708920"/>
            <a:ext cx="16738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FB2B52"/>
                </a:solidFill>
              </a:rPr>
              <a:t>w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51" name="PA-文本框 7"/>
          <p:cNvSpPr txBox="1"/>
          <p:nvPr>
            <p:custDataLst>
              <p:tags r:id="rId13"/>
            </p:custDataLst>
          </p:nvPr>
        </p:nvSpPr>
        <p:spPr>
          <a:xfrm>
            <a:off x="3335784" y="2708920"/>
            <a:ext cx="16738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w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52" name="PA-文本框 7"/>
          <p:cNvSpPr txBox="1"/>
          <p:nvPr>
            <p:custDataLst>
              <p:tags r:id="rId14"/>
            </p:custDataLst>
          </p:nvPr>
        </p:nvSpPr>
        <p:spPr>
          <a:xfrm>
            <a:off x="3335784" y="2708920"/>
            <a:ext cx="16738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w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049" name="PA-文本框 7"/>
          <p:cNvSpPr txBox="1"/>
          <p:nvPr>
            <p:custDataLst>
              <p:tags r:id="rId15"/>
            </p:custDataLst>
          </p:nvPr>
        </p:nvSpPr>
        <p:spPr>
          <a:xfrm>
            <a:off x="4810572" y="2708920"/>
            <a:ext cx="11817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y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0" name="PA-文本框 9"/>
          <p:cNvSpPr txBox="1"/>
          <p:nvPr>
            <p:custDataLst>
              <p:tags r:id="rId16"/>
            </p:custDataLst>
          </p:nvPr>
        </p:nvSpPr>
        <p:spPr>
          <a:xfrm>
            <a:off x="3335784" y="2708920"/>
            <a:ext cx="16738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prstClr val="white"/>
                </a:solidFill>
              </a:rPr>
              <a:t>w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1" name="PA-文本框 10"/>
          <p:cNvSpPr txBox="1"/>
          <p:nvPr>
            <p:custDataLst>
              <p:tags r:id="rId17"/>
            </p:custDataLst>
          </p:nvPr>
        </p:nvSpPr>
        <p:spPr>
          <a:xfrm>
            <a:off x="4810572" y="2708920"/>
            <a:ext cx="11817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>
                <a:solidFill>
                  <a:prstClr val="white"/>
                </a:solidFill>
              </a:rPr>
              <a:t>y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041" name="PA-文本框 7"/>
          <p:cNvSpPr txBox="1"/>
          <p:nvPr>
            <p:custDataLst>
              <p:tags r:id="rId18"/>
            </p:custDataLst>
          </p:nvPr>
        </p:nvSpPr>
        <p:spPr>
          <a:xfrm>
            <a:off x="6880671" y="2708920"/>
            <a:ext cx="9060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FB2B52"/>
                </a:solidFill>
              </a:rPr>
              <a:t>r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42" name="PA-文本框 7"/>
          <p:cNvSpPr txBox="1"/>
          <p:nvPr>
            <p:custDataLst>
              <p:tags r:id="rId19"/>
            </p:custDataLst>
          </p:nvPr>
        </p:nvSpPr>
        <p:spPr>
          <a:xfrm>
            <a:off x="6880671" y="2708920"/>
            <a:ext cx="9060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r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44" name="PA-文本框 7"/>
          <p:cNvSpPr txBox="1"/>
          <p:nvPr>
            <p:custDataLst>
              <p:tags r:id="rId20"/>
            </p:custDataLst>
          </p:nvPr>
        </p:nvSpPr>
        <p:spPr>
          <a:xfrm>
            <a:off x="5797997" y="2708920"/>
            <a:ext cx="12779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FB2B52"/>
                </a:solidFill>
              </a:rPr>
              <a:t>e</a:t>
            </a:r>
            <a:endParaRPr lang="zh-CN" altLang="en-US" sz="16600" dirty="0">
              <a:solidFill>
                <a:srgbClr val="FB2B52"/>
              </a:solidFill>
            </a:endParaRPr>
          </a:p>
        </p:txBody>
      </p:sp>
      <p:sp>
        <p:nvSpPr>
          <p:cNvPr id="1045" name="PA-文本框 7"/>
          <p:cNvSpPr txBox="1"/>
          <p:nvPr>
            <p:custDataLst>
              <p:tags r:id="rId21"/>
            </p:custDataLst>
          </p:nvPr>
        </p:nvSpPr>
        <p:spPr>
          <a:xfrm>
            <a:off x="5797997" y="2708920"/>
            <a:ext cx="12779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srgbClr val="24F4ED"/>
                </a:solidFill>
              </a:rPr>
              <a:t>e</a:t>
            </a:r>
            <a:endParaRPr lang="zh-CN" altLang="en-US" sz="16600" dirty="0">
              <a:solidFill>
                <a:srgbClr val="24F4ED"/>
              </a:solidFill>
            </a:endParaRPr>
          </a:p>
        </p:txBody>
      </p:sp>
      <p:sp>
        <p:nvSpPr>
          <p:cNvPr id="1046" name="PA-文本框 7"/>
          <p:cNvSpPr txBox="1"/>
          <p:nvPr>
            <p:custDataLst>
              <p:tags r:id="rId22"/>
            </p:custDataLst>
          </p:nvPr>
        </p:nvSpPr>
        <p:spPr>
          <a:xfrm>
            <a:off x="5797997" y="2708920"/>
            <a:ext cx="12779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e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043" name="PA-文本框 7"/>
          <p:cNvSpPr txBox="1"/>
          <p:nvPr>
            <p:custDataLst>
              <p:tags r:id="rId23"/>
            </p:custDataLst>
          </p:nvPr>
        </p:nvSpPr>
        <p:spPr>
          <a:xfrm>
            <a:off x="6880671" y="2708920"/>
            <a:ext cx="9060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smtClean="0">
                <a:solidFill>
                  <a:prstClr val="white"/>
                </a:solidFill>
              </a:rPr>
              <a:t>r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2" name="PA-文本框 11"/>
          <p:cNvSpPr txBox="1"/>
          <p:nvPr>
            <p:custDataLst>
              <p:tags r:id="rId24"/>
            </p:custDataLst>
          </p:nvPr>
        </p:nvSpPr>
        <p:spPr>
          <a:xfrm>
            <a:off x="5797997" y="2708920"/>
            <a:ext cx="12779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prstClr val="white"/>
                </a:solidFill>
              </a:rPr>
              <a:t>e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3" name="PA-文本框 12"/>
          <p:cNvSpPr txBox="1"/>
          <p:nvPr>
            <p:custDataLst>
              <p:tags r:id="rId25"/>
            </p:custDataLst>
          </p:nvPr>
        </p:nvSpPr>
        <p:spPr>
          <a:xfrm>
            <a:off x="6880671" y="2708920"/>
            <a:ext cx="9060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>
                <a:solidFill>
                  <a:prstClr val="white"/>
                </a:solidFill>
              </a:rPr>
              <a:t>r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5614" name="椭圆 56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5" name="椭圆 56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6" name="椭圆 56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7" name="椭圆 56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8" name="椭圆 56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9" name="椭圆 56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0" name="椭圆 56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1" name="椭圆 56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2" name="椭圆 56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3" name="椭圆 56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4" name="椭圆 56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5" name="椭圆 56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6" name="椭圆 56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7" name="椭圆 56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8" name="椭圆 56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9" name="椭圆 56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0" name="椭圆 56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1" name="椭圆 56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2" name="椭圆 56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3" name="椭圆 56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4" name="椭圆 56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5" name="椭圆 56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6" name="椭圆 56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7" name="椭圆 56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8" name="椭圆 56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9" name="椭圆 56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0" name="椭圆 56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1" name="椭圆 56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2" name="椭圆 56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3" name="椭圆 56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4" name="椭圆 56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5" name="椭圆 56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6" name="椭圆 56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7" name="椭圆 56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8" name="椭圆 56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9" name="椭圆 56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0" name="椭圆 56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1" name="椭圆 56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2" name="椭圆 56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3" name="椭圆 56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4" name="椭圆 56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5" name="椭圆 56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6" name="椭圆 56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7" name="椭圆 56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8" name="椭圆 56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9" name="椭圆 56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0" name="椭圆 56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1" name="椭圆 56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2" name="椭圆 56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3" name="椭圆 56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4" name="椭圆 56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5" name="椭圆 56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6" name="椭圆 56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7" name="椭圆 56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8" name="椭圆 56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9" name="椭圆 56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0" name="椭圆 56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1" name="椭圆 56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2" name="椭圆 56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3" name="椭圆 56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4" name="椭圆 56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5" name="椭圆 56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6" name="椭圆 56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7" name="椭圆 56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8" name="椭圆 56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9" name="椭圆 56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0" name="椭圆 56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1" name="椭圆 56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2" name="椭圆 56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3" name="椭圆 56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4" name="椭圆 56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5" name="椭圆 56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6" name="椭圆 56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7" name="椭圆 56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8" name="椭圆 56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9" name="椭圆 56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0" name="椭圆 56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1" name="椭圆 56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2" name="椭圆 56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3" name="椭圆 56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4" name="椭圆 56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5" name="椭圆 56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6" name="椭圆 56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7" name="椭圆 56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8" name="椭圆 56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9" name="椭圆 56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0" name="椭圆 56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1" name="椭圆 57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2" name="椭圆 57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3" name="椭圆 57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4" name="椭圆 57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5" name="椭圆 57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6" name="椭圆 57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7" name="椭圆 57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8" name="椭圆 57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9" name="椭圆 57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0" name="椭圆 57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1" name="椭圆 57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2" name="椭圆 57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3" name="椭圆 57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4" name="椭圆 57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5" name="椭圆 57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6" name="椭圆 57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7" name="椭圆 57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8" name="椭圆 57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9" name="椭圆 57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0" name="椭圆 57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1" name="椭圆 57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2" name="椭圆 57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3" name="椭圆 57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4" name="椭圆 57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5" name="椭圆 57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6" name="椭圆 57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7" name="椭圆 57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8" name="椭圆 57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9" name="椭圆 57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0" name="椭圆 57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1" name="椭圆 57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2" name="椭圆 57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3" name="椭圆 57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4" name="椭圆 57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5" name="椭圆 57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6" name="椭圆 57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7" name="椭圆 57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8" name="椭圆 57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9" name="椭圆 57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0" name="椭圆 57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1" name="椭圆 57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2" name="椭圆 57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3" name="椭圆 57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4" name="椭圆 57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5" name="椭圆 57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6" name="椭圆 57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7" name="椭圆 57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8" name="椭圆 57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9" name="椭圆 57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0" name="椭圆 57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1" name="椭圆 57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2" name="椭圆 57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3" name="椭圆 57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4" name="椭圆 57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5" name="椭圆 57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6" name="椭圆 57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7" name="椭圆 57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8" name="椭圆 57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9" name="椭圆 57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0" name="椭圆 57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1" name="椭圆 57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2" name="椭圆 57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3" name="椭圆 57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4" name="椭圆 57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5" name="椭圆 57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6" name="椭圆 57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7" name="椭圆 57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8" name="椭圆 57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9" name="椭圆 57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0" name="椭圆 57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1" name="椭圆 57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2" name="椭圆 57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3" name="椭圆 57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4" name="椭圆 57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5" name="椭圆 57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6" name="椭圆 57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7" name="椭圆 57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8" name="椭圆 57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9" name="椭圆 57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0" name="椭圆 57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1" name="椭圆 57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2" name="椭圆 57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3" name="椭圆 57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4" name="椭圆 57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5" name="椭圆 57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6" name="椭圆 57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7" name="椭圆 57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8" name="椭圆 57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9" name="椭圆 57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0" name="椭圆 57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1" name="椭圆 57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2" name="椭圆 57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3" name="椭圆 57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4" name="椭圆 57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5" name="椭圆 57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6" name="椭圆 57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7" name="椭圆 57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8" name="椭圆 57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9" name="椭圆 57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0" name="椭圆 57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1" name="椭圆 58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2" name="椭圆 58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3" name="椭圆 58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4" name="椭圆 58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5" name="椭圆 58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6" name="椭圆 58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7" name="椭圆 58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8" name="椭圆 58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9" name="椭圆 58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0" name="椭圆 58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1" name="椭圆 58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2" name="椭圆 58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3" name="椭圆 58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4" name="椭圆 58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5" name="椭圆 58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6" name="椭圆 58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7" name="椭圆 58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8" name="椭圆 58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9" name="椭圆 58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0" name="椭圆 58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1" name="椭圆 58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2" name="椭圆 58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3" name="椭圆 58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4" name="椭圆 58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5" name="椭圆 58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6" name="椭圆 58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7" name="椭圆 58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8" name="椭圆 58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9" name="椭圆 58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0" name="椭圆 58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1" name="椭圆 58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2" name="椭圆 58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3" name="椭圆 58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4" name="椭圆 58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5" name="椭圆 58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6" name="椭圆 58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7" name="椭圆 58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8" name="椭圆 58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9" name="椭圆 58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0" name="椭圆 58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1" name="椭圆 58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2" name="椭圆 58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3" name="椭圆 58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4" name="椭圆 58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5" name="椭圆 58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6" name="椭圆 58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7" name="椭圆 58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8" name="椭圆 58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9" name="椭圆 58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0" name="椭圆 58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1" name="椭圆 58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2" name="椭圆 58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3" name="椭圆 58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4" name="椭圆 58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5" name="椭圆 58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6" name="椭圆 58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7" name="椭圆 58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8" name="椭圆 58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9" name="椭圆 58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0" name="椭圆 58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1" name="椭圆 58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2" name="椭圆 58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3" name="椭圆 58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4" name="椭圆 58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5" name="椭圆 58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6" name="椭圆 58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7" name="椭圆 58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8" name="椭圆 58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9" name="椭圆 58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0" name="椭圆 58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1" name="椭圆 58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2" name="椭圆 58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3" name="椭圆 58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4" name="椭圆 58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5" name="椭圆 58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6" name="椭圆 58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7" name="椭圆 58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8" name="椭圆 58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9" name="椭圆 58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0" name="椭圆 58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1" name="椭圆 58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2" name="椭圆 58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3" name="椭圆 58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4" name="椭圆 58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5" name="椭圆 58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6" name="椭圆 58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7" name="椭圆 58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8" name="椭圆 58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9" name="椭圆 58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0" name="椭圆 58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1" name="椭圆 58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2" name="椭圆 58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3" name="椭圆 58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4" name="椭圆 58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5" name="椭圆 58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6" name="椭圆 58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7" name="椭圆 58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8" name="椭圆 58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9" name="椭圆 58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0" name="椭圆 58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1" name="椭圆 59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2" name="椭圆 59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3" name="椭圆 59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4" name="椭圆 59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5" name="椭圆 59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6" name="椭圆 59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7" name="椭圆 59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8" name="椭圆 59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9" name="椭圆 59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0" name="椭圆 59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1" name="椭圆 59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2" name="椭圆 59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3" name="椭圆 59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4" name="椭圆 59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5" name="椭圆 59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6" name="椭圆 59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7" name="椭圆 59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8" name="椭圆 59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9" name="椭圆 59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0" name="椭圆 59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1" name="椭圆 59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2" name="椭圆 59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3" name="椭圆 59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4" name="椭圆 59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5" name="椭圆 59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6" name="椭圆 59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7" name="椭圆 59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8" name="椭圆 59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9" name="椭圆 59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0" name="椭圆 59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1" name="椭圆 59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2" name="椭圆 59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3" name="椭圆 59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4" name="椭圆 59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5" name="椭圆 59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6" name="椭圆 59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7" name="椭圆 59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8" name="椭圆 59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9" name="椭圆 59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0" name="椭圆 59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1" name="椭圆 59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2" name="椭圆 59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3" name="椭圆 59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4" name="椭圆 59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5" name="椭圆 59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6" name="椭圆 59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7" name="椭圆 59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8" name="椭圆 59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9" name="椭圆 59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0" name="椭圆 59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1" name="椭圆 59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2" name="椭圆 59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3" name="椭圆 59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4" name="椭圆 59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5" name="椭圆 59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6" name="椭圆 59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7" name="椭圆 59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8" name="椭圆 59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9" name="椭圆 59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0" name="椭圆 59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1" name="椭圆 59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2" name="椭圆 59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3" name="椭圆 59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4" name="椭圆 59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5" name="椭圆 59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6" name="椭圆 59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7" name="椭圆 59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8" name="椭圆 59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1" name="椭圆 59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2" name="椭圆 59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3" name="椭圆 59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4" name="椭圆 59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5" name="椭圆 59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6" name="椭圆 59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7" name="椭圆 59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8" name="椭圆 59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9" name="椭圆 59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0" name="椭圆 59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1" name="椭圆 60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2" name="椭圆 60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3" name="椭圆 60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4" name="椭圆 60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5" name="椭圆 60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7" name="椭圆 60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8" name="椭圆 60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9" name="椭圆 60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0" name="椭圆 60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1" name="椭圆 60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2" name="椭圆 60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3" name="椭圆 60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4" name="椭圆 60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5" name="椭圆 60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6" name="椭圆 60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7" name="椭圆 60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8" name="椭圆 60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9" name="椭圆 60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0" name="椭圆 60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1" name="椭圆 60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2" name="椭圆 60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3" name="椭圆 60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4" name="椭圆 60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5" name="椭圆 60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6" name="椭圆 60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7" name="椭圆 60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8" name="椭圆 60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9" name="椭圆 60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0" name="椭圆 60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1" name="椭圆 60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2" name="椭圆 60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3" name="椭圆 60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4" name="椭圆 60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5" name="椭圆 60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6" name="椭圆 60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7" name="椭圆 60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8" name="椭圆 60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9" name="椭圆 60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0" name="椭圆 60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1" name="椭圆 60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2" name="椭圆 60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3" name="椭圆 60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4" name="椭圆 60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5" name="椭圆 60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6" name="椭圆 60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7" name="椭圆 60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8" name="椭圆 60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9" name="椭圆 60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0" name="椭圆 60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1" name="椭圆 60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2" name="椭圆 60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3" name="椭圆 60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4" name="椭圆 60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5" name="椭圆 60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6" name="椭圆 60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7" name="椭圆 60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8" name="椭圆 60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9" name="椭圆 60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0" name="椭圆 60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1" name="椭圆 60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2" name="椭圆 60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3" name="椭圆 60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4" name="椭圆 60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5" name="椭圆 60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6" name="椭圆 60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7" name="椭圆 60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8" name="椭圆 60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9" name="椭圆 60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0" name="椭圆 60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1" name="椭圆 60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2" name="椭圆 60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3" name="椭圆 60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4" name="椭圆 60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5" name="椭圆 60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6" name="椭圆 60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7" name="椭圆 60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8" name="椭圆 60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9" name="椭圆 60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0" name="椭圆 60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1" name="椭圆 60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2" name="椭圆 60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3" name="椭圆 60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4" name="椭圆 60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5" name="椭圆 60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6" name="椭圆 60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7" name="椭圆 60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8" name="椭圆 60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9" name="椭圆 60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0" name="椭圆 60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1" name="椭圆 60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2" name="椭圆 60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3" name="椭圆 60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4" name="椭圆 60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5" name="椭圆 60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6" name="椭圆 60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7" name="椭圆 60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8" name="椭圆 60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9" name="椭圆 60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0" name="椭圆 60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1" name="椭圆 6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2" name="椭圆 6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3" name="椭圆 6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4" name="椭圆 6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5" name="椭圆 6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6" name="椭圆 6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7" name="椭圆 6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8" name="椭圆 6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9" name="椭圆 6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0" name="椭圆 6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1" name="椭圆 6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2" name="椭圆 6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3" name="椭圆 6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4" name="椭圆 6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5" name="椭圆 6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6" name="椭圆 6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7" name="椭圆 6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8" name="椭圆 6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9" name="椭圆 6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0" name="椭圆 6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1" name="椭圆 6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2" name="椭圆 6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3" name="椭圆 6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4" name="椭圆 6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5" name="椭圆 6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7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521101"/>
                                          </p:val>
                                        </p:tav>
                                        <p:tav tm="100000">
                                          <p:val>
                                            <p:strVal val="0.152110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619839"/>
                                          </p:val>
                                        </p:tav>
                                        <p:tav tm="100000">
                                          <p:val>
                                            <p:strVal val="0.16198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18577"/>
                                          </p:val>
                                        </p:tav>
                                        <p:tav tm="100000">
                                          <p:val>
                                            <p:strVal val="0.171857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817316"/>
                                          </p:val>
                                        </p:tav>
                                        <p:tav tm="100000">
                                          <p:val>
                                            <p:strVal val="0.18173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916054"/>
                                          </p:val>
                                        </p:tav>
                                        <p:tav tm="100000">
                                          <p:val>
                                            <p:strVal val="0.191605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014792"/>
                                          </p:val>
                                        </p:tav>
                                        <p:tav tm="100000">
                                          <p:val>
                                            <p:strVal val="0.20147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11353"/>
                                          </p:val>
                                        </p:tav>
                                        <p:tav tm="100000">
                                          <p:val>
                                            <p:strVal val="0.21135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212268"/>
                                          </p:val>
                                        </p:tav>
                                        <p:tav tm="100000">
                                          <p:val>
                                            <p:strVal val="0.221226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311006"/>
                                          </p:val>
                                        </p:tav>
                                        <p:tav tm="100000">
                                          <p:val>
                                            <p:strVal val="0.23110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09744"/>
                                          </p:val>
                                        </p:tav>
                                        <p:tav tm="100000">
                                          <p:val>
                                            <p:strVal val="0.24097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08482"/>
                                          </p:val>
                                        </p:tav>
                                        <p:tav tm="100000">
                                          <p:val>
                                            <p:strVal val="0.250848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0722"/>
                                          </p:val>
                                        </p:tav>
                                        <p:tav tm="100000">
                                          <p:val>
                                            <p:strVal val="0.26072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05958"/>
                                          </p:val>
                                        </p:tav>
                                        <p:tav tm="100000">
                                          <p:val>
                                            <p:strVal val="0.27059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0722"/>
                                          </p:val>
                                        </p:tav>
                                        <p:tav tm="100000">
                                          <p:val>
                                            <p:strVal val="0.26072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08482"/>
                                          </p:val>
                                        </p:tav>
                                        <p:tav tm="100000">
                                          <p:val>
                                            <p:strVal val="0.250848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09744"/>
                                          </p:val>
                                        </p:tav>
                                        <p:tav tm="100000">
                                          <p:val>
                                            <p:strVal val="0.24097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311006"/>
                                          </p:val>
                                        </p:tav>
                                        <p:tav tm="100000">
                                          <p:val>
                                            <p:strVal val="0.23110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212268"/>
                                          </p:val>
                                        </p:tav>
                                        <p:tav tm="100000">
                                          <p:val>
                                            <p:strVal val="0.221226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11353"/>
                                          </p:val>
                                        </p:tav>
                                        <p:tav tm="100000">
                                          <p:val>
                                            <p:strVal val="0.21135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014792"/>
                                          </p:val>
                                        </p:tav>
                                        <p:tav tm="100000">
                                          <p:val>
                                            <p:strVal val="0.20147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916054"/>
                                          </p:val>
                                        </p:tav>
                                        <p:tav tm="100000">
                                          <p:val>
                                            <p:strVal val="0.191605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817315"/>
                                          </p:val>
                                        </p:tav>
                                        <p:tav tm="100000">
                                          <p:val>
                                            <p:strVal val="0.18173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18577"/>
                                          </p:val>
                                        </p:tav>
                                        <p:tav tm="100000">
                                          <p:val>
                                            <p:strVal val="0.171857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619839"/>
                                          </p:val>
                                        </p:tav>
                                        <p:tav tm="100000">
                                          <p:val>
                                            <p:strVal val="0.16198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521101"/>
                                          </p:val>
                                        </p:tav>
                                        <p:tav tm="100000">
                                          <p:val>
                                            <p:strVal val="0.152110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422363"/>
                                          </p:val>
                                        </p:tav>
                                        <p:tav tm="100000">
                                          <p:val>
                                            <p:strVal val="0.1422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9124"/>
                                          </p:val>
                                        </p:tav>
                                        <p:tav tm="100000">
                                          <p:val>
                                            <p:strVal val="0.2591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88936"/>
                                          </p:val>
                                        </p:tav>
                                        <p:tav tm="100000">
                                          <p:val>
                                            <p:strVal val="0.268893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86632"/>
                                          </p:val>
                                        </p:tav>
                                        <p:tav tm="100000">
                                          <p:val>
                                            <p:strVal val="0.278663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884328"/>
                                          </p:val>
                                        </p:tav>
                                        <p:tav tm="100000">
                                          <p:val>
                                            <p:strVal val="0.28843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982023"/>
                                          </p:val>
                                        </p:tav>
                                        <p:tav tm="100000">
                                          <p:val>
                                            <p:strVal val="0.29820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07972"/>
                                          </p:val>
                                        </p:tav>
                                        <p:tav tm="100000">
                                          <p:val>
                                            <p:strVal val="0.3079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177415"/>
                                          </p:val>
                                        </p:tav>
                                        <p:tav tm="100000">
                                          <p:val>
                                            <p:strVal val="0.3177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275111"/>
                                          </p:val>
                                        </p:tav>
                                        <p:tav tm="100000">
                                          <p:val>
                                            <p:strVal val="0.32751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372807"/>
                                          </p:val>
                                        </p:tav>
                                        <p:tav tm="100000">
                                          <p:val>
                                            <p:strVal val="0.337280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470503"/>
                                          </p:val>
                                        </p:tav>
                                        <p:tav tm="100000">
                                          <p:val>
                                            <p:strVal val="0.347050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568199"/>
                                          </p:val>
                                        </p:tav>
                                        <p:tav tm="100000">
                                          <p:val>
                                            <p:strVal val="0.356819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65894"/>
                                          </p:val>
                                        </p:tav>
                                        <p:tav tm="100000">
                                          <p:val>
                                            <p:strVal val="0.366589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6359"/>
                                          </p:val>
                                        </p:tav>
                                        <p:tav tm="100000">
                                          <p:val>
                                            <p:strVal val="0.37635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61286"/>
                                          </p:val>
                                        </p:tav>
                                        <p:tav tm="100000">
                                          <p:val>
                                            <p:strVal val="0.386128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6359"/>
                                          </p:val>
                                        </p:tav>
                                        <p:tav tm="100000">
                                          <p:val>
                                            <p:strVal val="0.37635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65894"/>
                                          </p:val>
                                        </p:tav>
                                        <p:tav tm="100000">
                                          <p:val>
                                            <p:strVal val="0.366589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568199"/>
                                          </p:val>
                                        </p:tav>
                                        <p:tav tm="100000">
                                          <p:val>
                                            <p:strVal val="0.356819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470502"/>
                                          </p:val>
                                        </p:tav>
                                        <p:tav tm="100000">
                                          <p:val>
                                            <p:strVal val="0.347050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372807"/>
                                          </p:val>
                                        </p:tav>
                                        <p:tav tm="100000">
                                          <p:val>
                                            <p:strVal val="0.337280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275111"/>
                                          </p:val>
                                        </p:tav>
                                        <p:tav tm="100000">
                                          <p:val>
                                            <p:strVal val="0.32751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177415"/>
                                          </p:val>
                                        </p:tav>
                                        <p:tav tm="100000">
                                          <p:val>
                                            <p:strVal val="0.3177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07972"/>
                                          </p:val>
                                        </p:tav>
                                        <p:tav tm="100000">
                                          <p:val>
                                            <p:strVal val="0.3079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982023"/>
                                          </p:val>
                                        </p:tav>
                                        <p:tav tm="100000">
                                          <p:val>
                                            <p:strVal val="0.29820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884327"/>
                                          </p:val>
                                        </p:tav>
                                        <p:tav tm="100000">
                                          <p:val>
                                            <p:strVal val="0.288432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86632"/>
                                          </p:val>
                                        </p:tav>
                                        <p:tav tm="100000">
                                          <p:val>
                                            <p:strVal val="0.278663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88936"/>
                                          </p:val>
                                        </p:tav>
                                        <p:tav tm="100000">
                                          <p:val>
                                            <p:strVal val="0.268893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9124"/>
                                          </p:val>
                                        </p:tav>
                                        <p:tav tm="100000">
                                          <p:val>
                                            <p:strVal val="0.2591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4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3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93544"/>
                                          </p:val>
                                        </p:tav>
                                        <p:tav tm="100000">
                                          <p:val>
                                            <p:strVal val="0.2493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>
                      <p:stCondLst>
                        <p:cond delay="indefinite"/>
                      </p:stCondLst>
                      <p:childTnLst>
                        <p:par>
                          <p:cTn id="1265" fill="hold">
                            <p:stCondLst>
                              <p:cond delay="0"/>
                            </p:stCondLst>
                            <p:childTnLst>
                              <p:par>
                                <p:cTn id="1266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49755"/>
                                          </p:val>
                                        </p:tav>
                                        <p:tav tm="100000">
                                          <p:val>
                                            <p:strVal val="0.374975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51452"/>
                                          </p:val>
                                        </p:tav>
                                        <p:tav tm="100000">
                                          <p:val>
                                            <p:strVal val="0.385145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315"/>
                                          </p:val>
                                        </p:tav>
                                        <p:tav tm="100000">
                                          <p:val>
                                            <p:strVal val="0.3953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4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54847"/>
                                          </p:val>
                                        </p:tav>
                                        <p:tav tm="100000">
                                          <p:val>
                                            <p:strVal val="0.405484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156544"/>
                                          </p:val>
                                        </p:tav>
                                        <p:tav tm="100000">
                                          <p:val>
                                            <p:strVal val="0.4156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58241"/>
                                          </p:val>
                                        </p:tav>
                                        <p:tav tm="100000">
                                          <p:val>
                                            <p:strVal val="0.425824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59939"/>
                                          </p:val>
                                        </p:tav>
                                        <p:tav tm="100000">
                                          <p:val>
                                            <p:strVal val="0.43599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61636"/>
                                          </p:val>
                                        </p:tav>
                                        <p:tav tm="100000">
                                          <p:val>
                                            <p:strVal val="0.446163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63333"/>
                                          </p:val>
                                        </p:tav>
                                        <p:tav tm="100000">
                                          <p:val>
                                            <p:strVal val="0.456333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65031"/>
                                          </p:val>
                                        </p:tav>
                                        <p:tav tm="100000">
                                          <p:val>
                                            <p:strVal val="0.46650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66728"/>
                                          </p:val>
                                        </p:tav>
                                        <p:tav tm="100000">
                                          <p:val>
                                            <p:strVal val="0.47667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0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68425"/>
                                          </p:val>
                                        </p:tav>
                                        <p:tav tm="100000">
                                          <p:val>
                                            <p:strVal val="0.48684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70123"/>
                                          </p:val>
                                        </p:tav>
                                        <p:tav tm="100000">
                                          <p:val>
                                            <p:strVal val="0.49701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7182"/>
                                          </p:val>
                                        </p:tav>
                                        <p:tav tm="100000">
                                          <p:val>
                                            <p:strVal val="0.50718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1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73517"/>
                                          </p:val>
                                        </p:tav>
                                        <p:tav tm="100000">
                                          <p:val>
                                            <p:strVal val="0.517351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75214"/>
                                          </p:val>
                                        </p:tav>
                                        <p:tav tm="100000">
                                          <p:val>
                                            <p:strVal val="0.527521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5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76912"/>
                                          </p:val>
                                        </p:tav>
                                        <p:tav tm="100000">
                                          <p:val>
                                            <p:strVal val="0.537691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2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9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6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7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4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5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2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4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5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2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9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0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4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1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8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8609"/>
                                          </p:val>
                                        </p:tav>
                                        <p:tav tm="100000">
                                          <p:val>
                                            <p:strVal val="0.547860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2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76912"/>
                                          </p:val>
                                        </p:tav>
                                        <p:tav tm="100000">
                                          <p:val>
                                            <p:strVal val="0.537691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9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75214"/>
                                          </p:val>
                                        </p:tav>
                                        <p:tav tm="100000">
                                          <p:val>
                                            <p:strVal val="0.527521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6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1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73517"/>
                                          </p:val>
                                        </p:tav>
                                        <p:tav tm="100000">
                                          <p:val>
                                            <p:strVal val="0.517351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7182"/>
                                          </p:val>
                                        </p:tav>
                                        <p:tav tm="100000">
                                          <p:val>
                                            <p:strVal val="0.50718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0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70123"/>
                                          </p:val>
                                        </p:tav>
                                        <p:tav tm="100000">
                                          <p:val>
                                            <p:strVal val="0.49701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7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68425"/>
                                          </p:val>
                                        </p:tav>
                                        <p:tav tm="100000">
                                          <p:val>
                                            <p:strVal val="0.48684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4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66728"/>
                                          </p:val>
                                        </p:tav>
                                        <p:tav tm="100000">
                                          <p:val>
                                            <p:strVal val="0.47667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1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65031"/>
                                          </p:val>
                                        </p:tav>
                                        <p:tav tm="100000">
                                          <p:val>
                                            <p:strVal val="0.46650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63333"/>
                                          </p:val>
                                        </p:tav>
                                        <p:tav tm="100000">
                                          <p:val>
                                            <p:strVal val="0.456333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5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61636"/>
                                          </p:val>
                                        </p:tav>
                                        <p:tav tm="100000">
                                          <p:val>
                                            <p:strVal val="0.446163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2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59939"/>
                                          </p:val>
                                        </p:tav>
                                        <p:tav tm="100000">
                                          <p:val>
                                            <p:strVal val="0.43599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58241"/>
                                          </p:val>
                                        </p:tav>
                                        <p:tav tm="100000">
                                          <p:val>
                                            <p:strVal val="0.425824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6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1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156544"/>
                                          </p:val>
                                        </p:tav>
                                        <p:tav tm="100000">
                                          <p:val>
                                            <p:strVal val="0.41565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54847"/>
                                          </p:val>
                                        </p:tav>
                                        <p:tav tm="100000">
                                          <p:val>
                                            <p:strVal val="0.405484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0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315"/>
                                          </p:val>
                                        </p:tav>
                                        <p:tav tm="100000">
                                          <p:val>
                                            <p:strVal val="0.3953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7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51452"/>
                                          </p:val>
                                        </p:tav>
                                        <p:tav tm="100000">
                                          <p:val>
                                            <p:strVal val="0.385145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49755"/>
                                          </p:val>
                                        </p:tav>
                                        <p:tav tm="100000">
                                          <p:val>
                                            <p:strVal val="0.374975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1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8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2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9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0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4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1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1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5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6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3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1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7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4" presetID="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1" presetID="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8" presetID="0" presetClass="entr" presetSubtype="0" fill="hold" grpId="0" nodeType="withEffect">
                                  <p:stCondLst>
                                    <p:cond delay="87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5" presetID="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presetID="0" presetClass="entr" presetSubtype="0" fill="hold" grpId="0" nodeType="withEffect">
                                  <p:stCondLst>
                                    <p:cond delay="890"/>
                                  </p:stCondLst>
                                  <p:childTnLst>
                                    <p:set>
                                      <p:cBhvr>
                                        <p:cTn id="1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9" presetID="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6" presetID="0" presetClass="entr" presetSubtype="0" fill="hold" grpId="0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3" presetID="0" presetClass="entr" presetSubtype="0" fill="hold" grpId="0" nodeType="withEffect">
                                  <p:stCondLst>
                                    <p:cond delay="92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0" presetClass="entr" presetSubtype="0" fill="hold" grpId="0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7" presetID="0" presetClass="entr" presetSubtype="0" fill="hold" grpId="0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48058"/>
                                          </p:val>
                                        </p:tav>
                                        <p:tav tm="100000">
                                          <p:val>
                                            <p:strVal val="0.36480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4" fill="hold">
                      <p:stCondLst>
                        <p:cond delay="indefinite"/>
                      </p:stCondLst>
                      <p:childTnLst>
                        <p:par>
                          <p:cTn id="1925" fill="hold">
                            <p:stCondLst>
                              <p:cond delay="0"/>
                            </p:stCondLst>
                            <p:childTnLst>
                              <p:par>
                                <p:cTn id="1926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3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60318"/>
                                          </p:val>
                                        </p:tav>
                                        <p:tav tm="100000">
                                          <p:val>
                                            <p:strVal val="0.536031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5973"/>
                                          </p:val>
                                        </p:tav>
                                        <p:tav tm="100000">
                                          <p:val>
                                            <p:strVal val="0.54597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7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59142"/>
                                          </p:val>
                                        </p:tav>
                                        <p:tav tm="100000">
                                          <p:val>
                                            <p:strVal val="0.555914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4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58554"/>
                                          </p:val>
                                        </p:tav>
                                        <p:tav tm="100000">
                                          <p:val>
                                            <p:strVal val="0.565855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57967"/>
                                          </p:val>
                                        </p:tav>
                                        <p:tav tm="100000">
                                          <p:val>
                                            <p:strVal val="0.57579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8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57379"/>
                                          </p:val>
                                        </p:tav>
                                        <p:tav tm="100000">
                                          <p:val>
                                            <p:strVal val="0.585737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56792"/>
                                          </p:val>
                                        </p:tav>
                                        <p:tav tm="100000">
                                          <p:val>
                                            <p:strVal val="0.59567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2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56204"/>
                                          </p:val>
                                        </p:tav>
                                        <p:tav tm="100000">
                                          <p:val>
                                            <p:strVal val="0.60562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9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55616"/>
                                          </p:val>
                                        </p:tav>
                                        <p:tav tm="100000">
                                          <p:val>
                                            <p:strVal val="0.61556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6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55028"/>
                                          </p:val>
                                        </p:tav>
                                        <p:tav tm="100000">
                                          <p:val>
                                            <p:strVal val="0.62550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3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5444"/>
                                          </p:val>
                                        </p:tav>
                                        <p:tav tm="100000">
                                          <p:val>
                                            <p:strVal val="0.6354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0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53853"/>
                                          </p:val>
                                        </p:tav>
                                        <p:tav tm="100000">
                                          <p:val>
                                            <p:strVal val="0.645385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7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4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1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2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8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5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2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2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9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6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3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0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7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4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1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2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5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2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2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9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6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2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3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2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0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7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4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1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8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5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2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2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9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6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2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3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0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2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265"/>
                                          </p:val>
                                        </p:tav>
                                        <p:tav tm="100000">
                                          <p:val>
                                            <p:strVal val="0.65532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7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2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53853"/>
                                          </p:val>
                                        </p:tav>
                                        <p:tav tm="100000">
                                          <p:val>
                                            <p:strVal val="0.645385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4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5444"/>
                                          </p:val>
                                        </p:tav>
                                        <p:tav tm="100000">
                                          <p:val>
                                            <p:strVal val="0.63544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1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55028"/>
                                          </p:val>
                                        </p:tav>
                                        <p:tav tm="100000">
                                          <p:val>
                                            <p:strVal val="0.62550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8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2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55616"/>
                                          </p:val>
                                        </p:tav>
                                        <p:tav tm="100000">
                                          <p:val>
                                            <p:strVal val="0.61556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5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56204"/>
                                          </p:val>
                                        </p:tav>
                                        <p:tav tm="100000">
                                          <p:val>
                                            <p:strVal val="0.60562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2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56792"/>
                                          </p:val>
                                        </p:tav>
                                        <p:tav tm="100000">
                                          <p:val>
                                            <p:strVal val="0.59567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9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57379"/>
                                          </p:val>
                                        </p:tav>
                                        <p:tav tm="100000">
                                          <p:val>
                                            <p:strVal val="0.585737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6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57967"/>
                                          </p:val>
                                        </p:tav>
                                        <p:tav tm="100000">
                                          <p:val>
                                            <p:strVal val="0.57579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3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2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58554"/>
                                          </p:val>
                                        </p:tav>
                                        <p:tav tm="100000">
                                          <p:val>
                                            <p:strVal val="0.565855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0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2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59142"/>
                                          </p:val>
                                        </p:tav>
                                        <p:tav tm="100000">
                                          <p:val>
                                            <p:strVal val="0.555914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7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5973"/>
                                          </p:val>
                                        </p:tav>
                                        <p:tav tm="100000">
                                          <p:val>
                                            <p:strVal val="0.54597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4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60318"/>
                                          </p:val>
                                        </p:tav>
                                        <p:tav tm="100000">
                                          <p:val>
                                            <p:strVal val="0.536031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1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2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8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5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2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2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9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6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2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3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0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2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7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2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4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1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8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2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5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2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2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9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6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2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3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0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2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7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4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1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2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8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5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2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2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2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9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6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2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3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2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0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2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7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60906"/>
                                          </p:val>
                                        </p:tav>
                                        <p:tav tm="100000">
                                          <p:val>
                                            <p:strVal val="0.526090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4" fill="hold">
                      <p:stCondLst>
                        <p:cond delay="indefinite"/>
                      </p:stCondLst>
                      <p:childTnLst>
                        <p:par>
                          <p:cTn id="2515" fill="hold">
                            <p:stCondLst>
                              <p:cond delay="0"/>
                            </p:stCondLst>
                            <p:childTnLst>
                              <p:par>
                                <p:cTn id="2516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3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40591"/>
                                          </p:val>
                                        </p:tav>
                                        <p:tav tm="100000">
                                          <p:val>
                                            <p:strVal val="0.644059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0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40415"/>
                                          </p:val>
                                        </p:tav>
                                        <p:tav tm="100000">
                                          <p:val>
                                            <p:strVal val="0.6540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7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4024"/>
                                          </p:val>
                                        </p:tav>
                                        <p:tav tm="100000">
                                          <p:val>
                                            <p:strVal val="0.6640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4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0065"/>
                                          </p:val>
                                        </p:tav>
                                        <p:tav tm="100000">
                                          <p:val>
                                            <p:strVal val="0.67400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1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39889"/>
                                          </p:val>
                                        </p:tav>
                                        <p:tav tm="100000">
                                          <p:val>
                                            <p:strVal val="0.683988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8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939713"/>
                                          </p:val>
                                        </p:tav>
                                        <p:tav tm="100000">
                                          <p:val>
                                            <p:strVal val="0.693971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5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39538"/>
                                          </p:val>
                                        </p:tav>
                                        <p:tav tm="100000">
                                          <p:val>
                                            <p:strVal val="0.703953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2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2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39363"/>
                                          </p:val>
                                        </p:tav>
                                        <p:tav tm="100000">
                                          <p:val>
                                            <p:strVal val="0.7139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9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39187"/>
                                          </p:val>
                                        </p:tav>
                                        <p:tav tm="100000">
                                          <p:val>
                                            <p:strVal val="0.72391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6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2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39012"/>
                                          </p:val>
                                        </p:tav>
                                        <p:tav tm="100000">
                                          <p:val>
                                            <p:strVal val="0.733901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3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38837"/>
                                          </p:val>
                                        </p:tav>
                                        <p:tav tm="100000">
                                          <p:val>
                                            <p:strVal val="0.743883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0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38661"/>
                                          </p:val>
                                        </p:tav>
                                        <p:tav tm="100000">
                                          <p:val>
                                            <p:strVal val="0.753866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7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2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38485"/>
                                          </p:val>
                                        </p:tav>
                                        <p:tav tm="100000">
                                          <p:val>
                                            <p:strVal val="0.763848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4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1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8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5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2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2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2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9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6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3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0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7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4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1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2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5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2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2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9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6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3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2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0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7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2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4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1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8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2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5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2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9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6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2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3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0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2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7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2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3831"/>
                                          </p:val>
                                        </p:tav>
                                        <p:tav tm="100000">
                                          <p:val>
                                            <p:strVal val="0.7738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4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38485"/>
                                          </p:val>
                                        </p:tav>
                                        <p:tav tm="100000">
                                          <p:val>
                                            <p:strVal val="0.763848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1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38661"/>
                                          </p:val>
                                        </p:tav>
                                        <p:tav tm="100000">
                                          <p:val>
                                            <p:strVal val="0.753866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8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2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38837"/>
                                          </p:val>
                                        </p:tav>
                                        <p:tav tm="100000">
                                          <p:val>
                                            <p:strVal val="0.743883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5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39012"/>
                                          </p:val>
                                        </p:tav>
                                        <p:tav tm="100000">
                                          <p:val>
                                            <p:strVal val="0.733901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2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39187"/>
                                          </p:val>
                                        </p:tav>
                                        <p:tav tm="100000">
                                          <p:val>
                                            <p:strVal val="0.72391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9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39363"/>
                                          </p:val>
                                        </p:tav>
                                        <p:tav tm="100000">
                                          <p:val>
                                            <p:strVal val="0.71393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6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2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39538"/>
                                          </p:val>
                                        </p:tav>
                                        <p:tav tm="100000">
                                          <p:val>
                                            <p:strVal val="0.703953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3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2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939713"/>
                                          </p:val>
                                        </p:tav>
                                        <p:tav tm="100000">
                                          <p:val>
                                            <p:strVal val="0.693971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0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2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39889"/>
                                          </p:val>
                                        </p:tav>
                                        <p:tav tm="100000">
                                          <p:val>
                                            <p:strVal val="0.683988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7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2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0065"/>
                                          </p:val>
                                        </p:tav>
                                        <p:tav tm="100000">
                                          <p:val>
                                            <p:strVal val="0.67400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4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4024"/>
                                          </p:val>
                                        </p:tav>
                                        <p:tav tm="100000">
                                          <p:val>
                                            <p:strVal val="0.6640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1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2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40415"/>
                                          </p:val>
                                        </p:tav>
                                        <p:tav tm="100000">
                                          <p:val>
                                            <p:strVal val="0.6540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8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2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40591"/>
                                          </p:val>
                                        </p:tav>
                                        <p:tav tm="100000">
                                          <p:val>
                                            <p:strVal val="0.644059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5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2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2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2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9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6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2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3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2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0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2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7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4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1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2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8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2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5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2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2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2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9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6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3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3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3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0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3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7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3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4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1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3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8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3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5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3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2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3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9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6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3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3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3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0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3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7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3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4" presetID="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1" presetID="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3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0767"/>
                                          </p:val>
                                        </p:tav>
                                        <p:tav tm="100000">
                                          <p:val>
                                            <p:strVal val="0.63407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8" fill="hold">
                      <p:stCondLst>
                        <p:cond delay="indefinite"/>
                      </p:stCondLst>
                      <p:childTnLst>
                        <p:par>
                          <p:cTn id="3119" fill="hold">
                            <p:stCondLst>
                              <p:cond delay="0"/>
                            </p:stCondLst>
                            <p:childTnLst>
                              <p:par>
                                <p:cTn id="3120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7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23876"/>
                                          </p:val>
                                        </p:tav>
                                        <p:tav tm="100000">
                                          <p:val>
                                            <p:strVal val="0.762387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4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2296"/>
                                          </p:val>
                                        </p:tav>
                                        <p:tav tm="100000">
                                          <p:val>
                                            <p:strVal val="0.7722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1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22043"/>
                                          </p:val>
                                        </p:tav>
                                        <p:tav tm="100000">
                                          <p:val>
                                            <p:strVal val="0.78220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8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921126"/>
                                          </p:val>
                                        </p:tav>
                                        <p:tav tm="100000">
                                          <p:val>
                                            <p:strVal val="0.792112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5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020208"/>
                                          </p:val>
                                        </p:tav>
                                        <p:tav tm="100000">
                                          <p:val>
                                            <p:strVal val="0.802020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2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119292"/>
                                          </p:val>
                                        </p:tav>
                                        <p:tav tm="100000">
                                          <p:val>
                                            <p:strVal val="0.81192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9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218375"/>
                                          </p:val>
                                        </p:tav>
                                        <p:tav tm="100000">
                                          <p:val>
                                            <p:strVal val="0.821837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6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3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317458"/>
                                          </p:val>
                                        </p:tav>
                                        <p:tav tm="100000">
                                          <p:val>
                                            <p:strVal val="0.83174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3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416542"/>
                                          </p:val>
                                        </p:tav>
                                        <p:tav tm="100000">
                                          <p:val>
                                            <p:strVal val="0.841654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0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3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50014"/>
                                          </p:val>
                                        </p:tav>
                                        <p:tav tm="100000">
                                          <p:val>
                                            <p:strVal val="0.395001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7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4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1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3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8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5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3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2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3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2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9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3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6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3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3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0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3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7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3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4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3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1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8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5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3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2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3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9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6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3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3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0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3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7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4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1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3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8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5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2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3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9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6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3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3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515625"/>
                                          </p:val>
                                        </p:tav>
                                        <p:tav tm="100000">
                                          <p:val>
                                            <p:strVal val="0.851562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0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3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416542"/>
                                          </p:val>
                                        </p:tav>
                                        <p:tav tm="100000">
                                          <p:val>
                                            <p:strVal val="0.841654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7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3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317458"/>
                                          </p:val>
                                        </p:tav>
                                        <p:tav tm="100000">
                                          <p:val>
                                            <p:strVal val="0.831745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4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218375"/>
                                          </p:val>
                                        </p:tav>
                                        <p:tav tm="100000">
                                          <p:val>
                                            <p:strVal val="0.821837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1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119292"/>
                                          </p:val>
                                        </p:tav>
                                        <p:tav tm="100000">
                                          <p:val>
                                            <p:strVal val="0.81192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8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8020208"/>
                                          </p:val>
                                        </p:tav>
                                        <p:tav tm="100000">
                                          <p:val>
                                            <p:strVal val="0.802020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5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3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921126"/>
                                          </p:val>
                                        </p:tav>
                                        <p:tav tm="100000">
                                          <p:val>
                                            <p:strVal val="0.792112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2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22043"/>
                                          </p:val>
                                        </p:tav>
                                        <p:tav tm="100000">
                                          <p:val>
                                            <p:strVal val="0.78220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9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72296"/>
                                          </p:val>
                                        </p:tav>
                                        <p:tav tm="100000">
                                          <p:val>
                                            <p:strVal val="0.7722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23876"/>
                                          </p:val>
                                        </p:tav>
                                        <p:tav tm="100000">
                                          <p:val>
                                            <p:strVal val="0.762387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3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809563"/>
                                          </p:val>
                                        </p:tav>
                                        <p:tav tm="100000">
                                          <p:val>
                                            <p:strVal val="0.78095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676474"/>
                                          </p:val>
                                        </p:tav>
                                        <p:tav tm="100000">
                                          <p:val>
                                            <p:strVal val="0.767647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7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43387"/>
                                          </p:val>
                                        </p:tav>
                                        <p:tav tm="100000">
                                          <p:val>
                                            <p:strVal val="0.75433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4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3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410299"/>
                                          </p:val>
                                        </p:tav>
                                        <p:tav tm="100000">
                                          <p:val>
                                            <p:strVal val="0.74102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1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77212"/>
                                          </p:val>
                                        </p:tav>
                                        <p:tav tm="100000">
                                          <p:val>
                                            <p:strVal val="0.727721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8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44124"/>
                                          </p:val>
                                        </p:tav>
                                        <p:tav tm="100000">
                                          <p:val>
                                            <p:strVal val="0.714412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5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3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11036"/>
                                          </p:val>
                                        </p:tav>
                                        <p:tav tm="100000">
                                          <p:val>
                                            <p:strVal val="0.701103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2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3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77948"/>
                                          </p:val>
                                        </p:tav>
                                        <p:tav tm="100000">
                                          <p:val>
                                            <p:strVal val="0.687794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9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3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4486"/>
                                          </p:val>
                                        </p:tav>
                                        <p:tav tm="100000">
                                          <p:val>
                                            <p:strVal val="0.67448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6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3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11772"/>
                                          </p:val>
                                        </p:tav>
                                        <p:tav tm="100000">
                                          <p:val>
                                            <p:strVal val="0.661177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3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8684"/>
                                          </p:val>
                                        </p:tav>
                                        <p:tav tm="100000">
                                          <p:val>
                                            <p:strVal val="0.647868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45596"/>
                                          </p:val>
                                        </p:tav>
                                        <p:tav tm="100000">
                                          <p:val>
                                            <p:strVal val="0.634559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7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3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12509"/>
                                          </p:val>
                                        </p:tav>
                                        <p:tav tm="100000">
                                          <p:val>
                                            <p:strVal val="0.621250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4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79421"/>
                                          </p:val>
                                        </p:tav>
                                        <p:tav tm="100000">
                                          <p:val>
                                            <p:strVal val="0.607942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1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3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46333"/>
                                          </p:val>
                                        </p:tav>
                                        <p:tav tm="100000">
                                          <p:val>
                                            <p:strVal val="0.594633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8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13245"/>
                                          </p:val>
                                        </p:tav>
                                        <p:tav tm="100000">
                                          <p:val>
                                            <p:strVal val="0.58132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5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80157"/>
                                          </p:val>
                                        </p:tav>
                                        <p:tav tm="100000">
                                          <p:val>
                                            <p:strVal val="0.568015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47069"/>
                                          </p:val>
                                        </p:tav>
                                        <p:tav tm="100000">
                                          <p:val>
                                            <p:strVal val="0.554706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9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3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13981"/>
                                          </p:val>
                                        </p:tav>
                                        <p:tav tm="100000">
                                          <p:val>
                                            <p:strVal val="0.54139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6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3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80893"/>
                                          </p:val>
                                        </p:tav>
                                        <p:tav tm="100000">
                                          <p:val>
                                            <p:strVal val="0.52808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3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47805"/>
                                          </p:val>
                                        </p:tav>
                                        <p:tav tm="100000">
                                          <p:val>
                                            <p:strVal val="0.51478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0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3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14718"/>
                                          </p:val>
                                        </p:tav>
                                        <p:tav tm="100000">
                                          <p:val>
                                            <p:strVal val="0.501471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7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3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8163"/>
                                          </p:val>
                                        </p:tav>
                                        <p:tav tm="100000">
                                          <p:val>
                                            <p:strVal val="0.48816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4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3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48541"/>
                                          </p:val>
                                        </p:tav>
                                        <p:tav tm="100000">
                                          <p:val>
                                            <p:strVal val="0.474854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1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3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5454"/>
                                          </p:val>
                                        </p:tav>
                                        <p:tav tm="100000">
                                          <p:val>
                                            <p:strVal val="0.4615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8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82366"/>
                                          </p:val>
                                        </p:tav>
                                        <p:tav tm="100000">
                                          <p:val>
                                            <p:strVal val="0.448236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5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3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49278"/>
                                          </p:val>
                                        </p:tav>
                                        <p:tav tm="100000">
                                          <p:val>
                                            <p:strVal val="0.434927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2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3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16191"/>
                                          </p:val>
                                        </p:tav>
                                        <p:tav tm="100000">
                                          <p:val>
                                            <p:strVal val="0.421619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9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3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524793"/>
                                          </p:val>
                                        </p:tav>
                                        <p:tav tm="100000">
                                          <p:val>
                                            <p:strVal val="0.75247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83102"/>
                                          </p:val>
                                        </p:tav>
                                        <p:tav tm="100000">
                                          <p:val>
                                            <p:strVal val="0.4083102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6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667" dur="417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668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69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71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72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73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674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75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67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77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78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79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0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681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82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6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8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85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6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7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8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689" dur="41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690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91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93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94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95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696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97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6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99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00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01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02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03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04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07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08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09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0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711" dur="417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712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13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15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16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17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18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19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21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22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23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24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25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26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29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30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31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2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733" dur="417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734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35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37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38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39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40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41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43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44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45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46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47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48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51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52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53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4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755" dur="417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756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57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59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0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1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62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63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65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66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7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8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69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70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7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73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74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75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6" presetID="63" presetClass="path" presetSubtype="0" repeatCount="999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777" dur="417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 from="visible" to="visible" calcmode="discrete" valueType="num">
                                      <p:cBhvr>
                                        <p:cTn id="3778" dur="83" fill="hold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79" presetID="0" presetClass="entr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81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82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83" dur="10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84" dur="208" fill="hold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85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8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87" dur="1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88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89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90" dur="50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from="visible" to="visible" calcmode="discrete" valueType="num">
                                      <p:cBhvr>
                                        <p:cTn id="3791" dur="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92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hidden" to="hidden" calcmode="discrete" valueType="num">
                                      <p:cBhvr>
                                        <p:cTn id="37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9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95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96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0.9"/>
                                          </p:val>
                                        </p:tav>
                                        <p:tav tm="65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97" dur="5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  <p:bldP spid="4" grpId="0"/>
      <p:bldP spid="1053" grpId="0"/>
      <p:bldP spid="8" grpId="0"/>
      <p:bldP spid="8" grpId="1"/>
      <p:bldP spid="9" grpId="0"/>
      <p:bldP spid="9" grpId="1"/>
      <p:bldP spid="1047" grpId="0"/>
      <p:bldP spid="1050" grpId="0"/>
      <p:bldP spid="10" grpId="0"/>
      <p:bldP spid="10" grpId="1"/>
      <p:bldP spid="11" grpId="0"/>
      <p:bldP spid="11" grpId="1"/>
      <p:bldP spid="1041" grpId="0"/>
      <p:bldP spid="1044" grpId="0"/>
      <p:bldP spid="12" grpId="0"/>
      <p:bldP spid="12" grpId="1"/>
      <p:bldP spid="13" grpId="0"/>
      <p:bldP spid="13" grpId="1"/>
      <p:bldP spid="5614" grpId="0" animBg="1"/>
      <p:bldP spid="5615" grpId="0" animBg="1"/>
      <p:bldP spid="5616" grpId="0" animBg="1"/>
      <p:bldP spid="5617" grpId="0" animBg="1"/>
      <p:bldP spid="5618" grpId="0" animBg="1"/>
      <p:bldP spid="5619" grpId="0" animBg="1"/>
      <p:bldP spid="5620" grpId="0" animBg="1"/>
      <p:bldP spid="5621" grpId="0" animBg="1"/>
      <p:bldP spid="5622" grpId="0" animBg="1"/>
      <p:bldP spid="5623" grpId="0" animBg="1"/>
      <p:bldP spid="5624" grpId="0" animBg="1"/>
      <p:bldP spid="5625" grpId="0" animBg="1"/>
      <p:bldP spid="5626" grpId="0" animBg="1"/>
      <p:bldP spid="5627" grpId="0" animBg="1"/>
      <p:bldP spid="5628" grpId="0" animBg="1"/>
      <p:bldP spid="5629" grpId="0" animBg="1"/>
      <p:bldP spid="5630" grpId="0" animBg="1"/>
      <p:bldP spid="5631" grpId="0" animBg="1"/>
      <p:bldP spid="5632" grpId="0" animBg="1"/>
      <p:bldP spid="5633" grpId="0" animBg="1"/>
      <p:bldP spid="5634" grpId="0" animBg="1"/>
      <p:bldP spid="5635" grpId="0" animBg="1"/>
      <p:bldP spid="5636" grpId="0" animBg="1"/>
      <p:bldP spid="5637" grpId="0" animBg="1"/>
      <p:bldP spid="5638" grpId="0" animBg="1"/>
      <p:bldP spid="5639" grpId="0" animBg="1"/>
      <p:bldP spid="5640" grpId="0" animBg="1"/>
      <p:bldP spid="5641" grpId="0" animBg="1"/>
      <p:bldP spid="5642" grpId="0" animBg="1"/>
      <p:bldP spid="5643" grpId="0" animBg="1"/>
      <p:bldP spid="5644" grpId="0" animBg="1"/>
      <p:bldP spid="5645" grpId="0" animBg="1"/>
      <p:bldP spid="5646" grpId="0" animBg="1"/>
      <p:bldP spid="5647" grpId="0" animBg="1"/>
      <p:bldP spid="5648" grpId="0" animBg="1"/>
      <p:bldP spid="5649" grpId="0" animBg="1"/>
      <p:bldP spid="5650" grpId="0" animBg="1"/>
      <p:bldP spid="5651" grpId="0" animBg="1"/>
      <p:bldP spid="5652" grpId="0" animBg="1"/>
      <p:bldP spid="5653" grpId="0" animBg="1"/>
      <p:bldP spid="5654" grpId="0" animBg="1"/>
      <p:bldP spid="5655" grpId="0" animBg="1"/>
      <p:bldP spid="5656" grpId="0" animBg="1"/>
      <p:bldP spid="5657" grpId="0" animBg="1"/>
      <p:bldP spid="5658" grpId="0" animBg="1"/>
      <p:bldP spid="5659" grpId="0" animBg="1"/>
      <p:bldP spid="5660" grpId="0" animBg="1"/>
      <p:bldP spid="5661" grpId="0" animBg="1"/>
      <p:bldP spid="5662" grpId="0" animBg="1"/>
      <p:bldP spid="5663" grpId="0" animBg="1"/>
      <p:bldP spid="5664" grpId="0" animBg="1"/>
      <p:bldP spid="5665" grpId="0" animBg="1"/>
      <p:bldP spid="5666" grpId="0" animBg="1"/>
      <p:bldP spid="5667" grpId="0" animBg="1"/>
      <p:bldP spid="5668" grpId="0" animBg="1"/>
      <p:bldP spid="5669" grpId="0" animBg="1"/>
      <p:bldP spid="5670" grpId="0" animBg="1"/>
      <p:bldP spid="5671" grpId="0" animBg="1"/>
      <p:bldP spid="5672" grpId="0" animBg="1"/>
      <p:bldP spid="5673" grpId="0" animBg="1"/>
      <p:bldP spid="5674" grpId="0" animBg="1"/>
      <p:bldP spid="5675" grpId="0" animBg="1"/>
      <p:bldP spid="5676" grpId="0" animBg="1"/>
      <p:bldP spid="5677" grpId="0" animBg="1"/>
      <p:bldP spid="5678" grpId="0" animBg="1"/>
      <p:bldP spid="5679" grpId="0" animBg="1"/>
      <p:bldP spid="5680" grpId="0" animBg="1"/>
      <p:bldP spid="5681" grpId="0" animBg="1"/>
      <p:bldP spid="5682" grpId="0" animBg="1"/>
      <p:bldP spid="5683" grpId="0" animBg="1"/>
      <p:bldP spid="5684" grpId="0" animBg="1"/>
      <p:bldP spid="5685" grpId="0" animBg="1"/>
      <p:bldP spid="5686" grpId="0" animBg="1"/>
      <p:bldP spid="5687" grpId="0" animBg="1"/>
      <p:bldP spid="5688" grpId="0" animBg="1"/>
      <p:bldP spid="5689" grpId="0" animBg="1"/>
      <p:bldP spid="5690" grpId="0" animBg="1"/>
      <p:bldP spid="5691" grpId="0" animBg="1"/>
      <p:bldP spid="5692" grpId="0" animBg="1"/>
      <p:bldP spid="5693" grpId="0" animBg="1"/>
      <p:bldP spid="5694" grpId="0" animBg="1"/>
      <p:bldP spid="5695" grpId="0" animBg="1"/>
      <p:bldP spid="5696" grpId="0" animBg="1"/>
      <p:bldP spid="5697" grpId="0" animBg="1"/>
      <p:bldP spid="5698" grpId="0" animBg="1"/>
      <p:bldP spid="5699" grpId="0" animBg="1"/>
      <p:bldP spid="5700" grpId="0" animBg="1"/>
      <p:bldP spid="5701" grpId="0" animBg="1"/>
      <p:bldP spid="5702" grpId="0" animBg="1"/>
      <p:bldP spid="5703" grpId="0" animBg="1"/>
      <p:bldP spid="5704" grpId="0" animBg="1"/>
      <p:bldP spid="5705" grpId="0" animBg="1"/>
      <p:bldP spid="5706" grpId="0" animBg="1"/>
      <p:bldP spid="5707" grpId="0" animBg="1"/>
      <p:bldP spid="5708" grpId="0" animBg="1"/>
      <p:bldP spid="5709" grpId="0" animBg="1"/>
      <p:bldP spid="5710" grpId="0" animBg="1"/>
      <p:bldP spid="5711" grpId="0" animBg="1"/>
      <p:bldP spid="5712" grpId="0" animBg="1"/>
      <p:bldP spid="5713" grpId="0" animBg="1"/>
      <p:bldP spid="5714" grpId="0" animBg="1"/>
      <p:bldP spid="5715" grpId="0" animBg="1"/>
      <p:bldP spid="5716" grpId="0" animBg="1"/>
      <p:bldP spid="5717" grpId="0" animBg="1"/>
      <p:bldP spid="5718" grpId="0" animBg="1"/>
      <p:bldP spid="5719" grpId="0" animBg="1"/>
      <p:bldP spid="5720" grpId="0" animBg="1"/>
      <p:bldP spid="5721" grpId="0" animBg="1"/>
      <p:bldP spid="5722" grpId="0" animBg="1"/>
      <p:bldP spid="5723" grpId="0" animBg="1"/>
      <p:bldP spid="5724" grpId="0" animBg="1"/>
      <p:bldP spid="5725" grpId="0" animBg="1"/>
      <p:bldP spid="5726" grpId="0" animBg="1"/>
      <p:bldP spid="5727" grpId="0" animBg="1"/>
      <p:bldP spid="5728" grpId="0" animBg="1"/>
      <p:bldP spid="5729" grpId="0" animBg="1"/>
      <p:bldP spid="5730" grpId="0" animBg="1"/>
      <p:bldP spid="5731" grpId="0" animBg="1"/>
      <p:bldP spid="5732" grpId="0" animBg="1"/>
      <p:bldP spid="5733" grpId="0" animBg="1"/>
      <p:bldP spid="5734" grpId="0" animBg="1"/>
      <p:bldP spid="5735" grpId="0" animBg="1"/>
      <p:bldP spid="5736" grpId="0" animBg="1"/>
      <p:bldP spid="5737" grpId="0" animBg="1"/>
      <p:bldP spid="5738" grpId="0" animBg="1"/>
      <p:bldP spid="5739" grpId="0" animBg="1"/>
      <p:bldP spid="5740" grpId="0" animBg="1"/>
      <p:bldP spid="5741" grpId="0" animBg="1"/>
      <p:bldP spid="5742" grpId="0" animBg="1"/>
      <p:bldP spid="5743" grpId="0" animBg="1"/>
      <p:bldP spid="5744" grpId="0" animBg="1"/>
      <p:bldP spid="5745" grpId="0" animBg="1"/>
      <p:bldP spid="5746" grpId="0" animBg="1"/>
      <p:bldP spid="5747" grpId="0" animBg="1"/>
      <p:bldP spid="5748" grpId="0" animBg="1"/>
      <p:bldP spid="5749" grpId="0" animBg="1"/>
      <p:bldP spid="5750" grpId="0" animBg="1"/>
      <p:bldP spid="5751" grpId="0" animBg="1"/>
      <p:bldP spid="5752" grpId="0" animBg="1"/>
      <p:bldP spid="5753" grpId="0" animBg="1"/>
      <p:bldP spid="5754" grpId="0" animBg="1"/>
      <p:bldP spid="5755" grpId="0" animBg="1"/>
      <p:bldP spid="5756" grpId="0" animBg="1"/>
      <p:bldP spid="5757" grpId="0" animBg="1"/>
      <p:bldP spid="5758" grpId="0" animBg="1"/>
      <p:bldP spid="5759" grpId="0" animBg="1"/>
      <p:bldP spid="5760" grpId="0" animBg="1"/>
      <p:bldP spid="5761" grpId="0" animBg="1"/>
      <p:bldP spid="5762" grpId="0" animBg="1"/>
      <p:bldP spid="5763" grpId="0" animBg="1"/>
      <p:bldP spid="5764" grpId="0" animBg="1"/>
      <p:bldP spid="5765" grpId="0" animBg="1"/>
      <p:bldP spid="5766" grpId="0" animBg="1"/>
      <p:bldP spid="5767" grpId="0" animBg="1"/>
      <p:bldP spid="5768" grpId="0" animBg="1"/>
      <p:bldP spid="5769" grpId="0" animBg="1"/>
      <p:bldP spid="5770" grpId="0" animBg="1"/>
      <p:bldP spid="5771" grpId="0" animBg="1"/>
      <p:bldP spid="5772" grpId="0" animBg="1"/>
      <p:bldP spid="5773" grpId="0" animBg="1"/>
      <p:bldP spid="5774" grpId="0" animBg="1"/>
      <p:bldP spid="5775" grpId="0" animBg="1"/>
      <p:bldP spid="5776" grpId="0" animBg="1"/>
      <p:bldP spid="5777" grpId="0" animBg="1"/>
      <p:bldP spid="5778" grpId="0" animBg="1"/>
      <p:bldP spid="5779" grpId="0" animBg="1"/>
      <p:bldP spid="5780" grpId="0" animBg="1"/>
      <p:bldP spid="5781" grpId="0" animBg="1"/>
      <p:bldP spid="5782" grpId="0" animBg="1"/>
      <p:bldP spid="5783" grpId="0" animBg="1"/>
      <p:bldP spid="5784" grpId="0" animBg="1"/>
      <p:bldP spid="5785" grpId="0" animBg="1"/>
      <p:bldP spid="5786" grpId="0" animBg="1"/>
      <p:bldP spid="5787" grpId="0" animBg="1"/>
      <p:bldP spid="5788" grpId="0" animBg="1"/>
      <p:bldP spid="5789" grpId="0" animBg="1"/>
      <p:bldP spid="5790" grpId="0" animBg="1"/>
      <p:bldP spid="5791" grpId="0" animBg="1"/>
      <p:bldP spid="5792" grpId="0" animBg="1"/>
      <p:bldP spid="5793" grpId="0" animBg="1"/>
      <p:bldP spid="5794" grpId="0" animBg="1"/>
      <p:bldP spid="5795" grpId="0" animBg="1"/>
      <p:bldP spid="5796" grpId="0" animBg="1"/>
      <p:bldP spid="5797" grpId="0" animBg="1"/>
      <p:bldP spid="5798" grpId="0" animBg="1"/>
      <p:bldP spid="5799" grpId="0" animBg="1"/>
      <p:bldP spid="5800" grpId="0" animBg="1"/>
      <p:bldP spid="5801" grpId="0" animBg="1"/>
      <p:bldP spid="5802" grpId="0" animBg="1"/>
      <p:bldP spid="5803" grpId="0" animBg="1"/>
      <p:bldP spid="5804" grpId="0" animBg="1"/>
      <p:bldP spid="5805" grpId="0" animBg="1"/>
      <p:bldP spid="5806" grpId="0" animBg="1"/>
      <p:bldP spid="5807" grpId="0" animBg="1"/>
      <p:bldP spid="5808" grpId="0" animBg="1"/>
      <p:bldP spid="5809" grpId="0" animBg="1"/>
      <p:bldP spid="5810" grpId="0" animBg="1"/>
      <p:bldP spid="5811" grpId="0" animBg="1"/>
      <p:bldP spid="5812" grpId="0" animBg="1"/>
      <p:bldP spid="5813" grpId="0" animBg="1"/>
      <p:bldP spid="5814" grpId="0" animBg="1"/>
      <p:bldP spid="5815" grpId="0" animBg="1"/>
      <p:bldP spid="5816" grpId="0" animBg="1"/>
      <p:bldP spid="5817" grpId="0" animBg="1"/>
      <p:bldP spid="5818" grpId="0" animBg="1"/>
      <p:bldP spid="5819" grpId="0" animBg="1"/>
      <p:bldP spid="5820" grpId="0" animBg="1"/>
      <p:bldP spid="5821" grpId="0" animBg="1"/>
      <p:bldP spid="5822" grpId="0" animBg="1"/>
      <p:bldP spid="5823" grpId="0" animBg="1"/>
      <p:bldP spid="5824" grpId="0" animBg="1"/>
      <p:bldP spid="5825" grpId="0" animBg="1"/>
      <p:bldP spid="5826" grpId="0" animBg="1"/>
      <p:bldP spid="5827" grpId="0" animBg="1"/>
      <p:bldP spid="5828" grpId="0" animBg="1"/>
      <p:bldP spid="5829" grpId="0" animBg="1"/>
      <p:bldP spid="5830" grpId="0" animBg="1"/>
      <p:bldP spid="5831" grpId="0" animBg="1"/>
      <p:bldP spid="5832" grpId="0" animBg="1"/>
      <p:bldP spid="5833" grpId="0" animBg="1"/>
      <p:bldP spid="5834" grpId="0" animBg="1"/>
      <p:bldP spid="5835" grpId="0" animBg="1"/>
      <p:bldP spid="5836" grpId="0" animBg="1"/>
      <p:bldP spid="5837" grpId="0" animBg="1"/>
      <p:bldP spid="5838" grpId="0" animBg="1"/>
      <p:bldP spid="5839" grpId="0" animBg="1"/>
      <p:bldP spid="5840" grpId="0" animBg="1"/>
      <p:bldP spid="5841" grpId="0" animBg="1"/>
      <p:bldP spid="5842" grpId="0" animBg="1"/>
      <p:bldP spid="5843" grpId="0" animBg="1"/>
      <p:bldP spid="5844" grpId="0" animBg="1"/>
      <p:bldP spid="5845" grpId="0" animBg="1"/>
      <p:bldP spid="5846" grpId="0" animBg="1"/>
      <p:bldP spid="5847" grpId="0" animBg="1"/>
      <p:bldP spid="5848" grpId="0" animBg="1"/>
      <p:bldP spid="5849" grpId="0" animBg="1"/>
      <p:bldP spid="5850" grpId="0" animBg="1"/>
      <p:bldP spid="5851" grpId="0" animBg="1"/>
      <p:bldP spid="5852" grpId="0" animBg="1"/>
      <p:bldP spid="5853" grpId="0" animBg="1"/>
      <p:bldP spid="5854" grpId="0" animBg="1"/>
      <p:bldP spid="5855" grpId="0" animBg="1"/>
      <p:bldP spid="5856" grpId="0" animBg="1"/>
      <p:bldP spid="5857" grpId="0" animBg="1"/>
      <p:bldP spid="5858" grpId="0" animBg="1"/>
      <p:bldP spid="5859" grpId="0" animBg="1"/>
      <p:bldP spid="5860" grpId="0" animBg="1"/>
      <p:bldP spid="5861" grpId="0" animBg="1"/>
      <p:bldP spid="5862" grpId="0" animBg="1"/>
      <p:bldP spid="5863" grpId="0" animBg="1"/>
      <p:bldP spid="5864" grpId="0" animBg="1"/>
      <p:bldP spid="5865" grpId="0" animBg="1"/>
      <p:bldP spid="5866" grpId="0" animBg="1"/>
      <p:bldP spid="5867" grpId="0" animBg="1"/>
      <p:bldP spid="5868" grpId="0" animBg="1"/>
      <p:bldP spid="5869" grpId="0" animBg="1"/>
      <p:bldP spid="5870" grpId="0" animBg="1"/>
      <p:bldP spid="5871" grpId="0" animBg="1"/>
      <p:bldP spid="5872" grpId="0" animBg="1"/>
      <p:bldP spid="5873" grpId="0" animBg="1"/>
      <p:bldP spid="5874" grpId="0" animBg="1"/>
      <p:bldP spid="5875" grpId="0" animBg="1"/>
      <p:bldP spid="5876" grpId="0" animBg="1"/>
      <p:bldP spid="5877" grpId="0" animBg="1"/>
      <p:bldP spid="5878" grpId="0" animBg="1"/>
      <p:bldP spid="5879" grpId="0" animBg="1"/>
      <p:bldP spid="5880" grpId="0" animBg="1"/>
      <p:bldP spid="5881" grpId="0" animBg="1"/>
      <p:bldP spid="5882" grpId="0" animBg="1"/>
      <p:bldP spid="5883" grpId="0" animBg="1"/>
      <p:bldP spid="5884" grpId="0" animBg="1"/>
      <p:bldP spid="5885" grpId="0" animBg="1"/>
      <p:bldP spid="5886" grpId="0" animBg="1"/>
      <p:bldP spid="5887" grpId="0" animBg="1"/>
      <p:bldP spid="5888" grpId="0" animBg="1"/>
      <p:bldP spid="5889" grpId="0" animBg="1"/>
      <p:bldP spid="5890" grpId="0" animBg="1"/>
      <p:bldP spid="5891" grpId="0" animBg="1"/>
      <p:bldP spid="5892" grpId="0" animBg="1"/>
      <p:bldP spid="5893" grpId="0" animBg="1"/>
      <p:bldP spid="5894" grpId="0" animBg="1"/>
      <p:bldP spid="5895" grpId="0" animBg="1"/>
      <p:bldP spid="5896" grpId="0" animBg="1"/>
      <p:bldP spid="5897" grpId="0" animBg="1"/>
      <p:bldP spid="5898" grpId="0" animBg="1"/>
      <p:bldP spid="5899" grpId="0" animBg="1"/>
      <p:bldP spid="5900" grpId="0" animBg="1"/>
      <p:bldP spid="5901" grpId="0" animBg="1"/>
      <p:bldP spid="5902" grpId="0" animBg="1"/>
      <p:bldP spid="5903" grpId="0" animBg="1"/>
      <p:bldP spid="5904" grpId="0" animBg="1"/>
      <p:bldP spid="5905" grpId="0" animBg="1"/>
      <p:bldP spid="5906" grpId="0" animBg="1"/>
      <p:bldP spid="5907" grpId="0" animBg="1"/>
      <p:bldP spid="5908" grpId="0" animBg="1"/>
      <p:bldP spid="5909" grpId="0" animBg="1"/>
      <p:bldP spid="5910" grpId="0" animBg="1"/>
      <p:bldP spid="5911" grpId="0" animBg="1"/>
      <p:bldP spid="5912" grpId="0" animBg="1"/>
      <p:bldP spid="5913" grpId="0" animBg="1"/>
      <p:bldP spid="5914" grpId="0" animBg="1"/>
      <p:bldP spid="5915" grpId="0" animBg="1"/>
      <p:bldP spid="5916" grpId="0" animBg="1"/>
      <p:bldP spid="5917" grpId="0" animBg="1"/>
      <p:bldP spid="5918" grpId="0" animBg="1"/>
      <p:bldP spid="5919" grpId="0" animBg="1"/>
      <p:bldP spid="5920" grpId="0" animBg="1"/>
      <p:bldP spid="5921" grpId="0" animBg="1"/>
      <p:bldP spid="5922" grpId="0" animBg="1"/>
      <p:bldP spid="5923" grpId="0" animBg="1"/>
      <p:bldP spid="5924" grpId="0" animBg="1"/>
      <p:bldP spid="5925" grpId="0" animBg="1"/>
      <p:bldP spid="5926" grpId="0" animBg="1"/>
      <p:bldP spid="5927" grpId="0" animBg="1"/>
      <p:bldP spid="5928" grpId="0" animBg="1"/>
      <p:bldP spid="5929" grpId="0" animBg="1"/>
      <p:bldP spid="5930" grpId="0" animBg="1"/>
      <p:bldP spid="5931" grpId="0" animBg="1"/>
      <p:bldP spid="5932" grpId="0" animBg="1"/>
      <p:bldP spid="5933" grpId="0" animBg="1"/>
      <p:bldP spid="5934" grpId="0" animBg="1"/>
      <p:bldP spid="5935" grpId="0" animBg="1"/>
      <p:bldP spid="5936" grpId="0" animBg="1"/>
      <p:bldP spid="5937" grpId="0" animBg="1"/>
      <p:bldP spid="5938" grpId="0" animBg="1"/>
      <p:bldP spid="5939" grpId="0" animBg="1"/>
      <p:bldP spid="5940" grpId="0" animBg="1"/>
      <p:bldP spid="5941" grpId="0" animBg="1"/>
      <p:bldP spid="5942" grpId="0" animBg="1"/>
      <p:bldP spid="5943" grpId="0" animBg="1"/>
      <p:bldP spid="5944" grpId="0" animBg="1"/>
      <p:bldP spid="5945" grpId="0" animBg="1"/>
      <p:bldP spid="5946" grpId="0" animBg="1"/>
      <p:bldP spid="5947" grpId="0" animBg="1"/>
      <p:bldP spid="5948" grpId="0" animBg="1"/>
      <p:bldP spid="5949" grpId="0" animBg="1"/>
      <p:bldP spid="5950" grpId="0" animBg="1"/>
      <p:bldP spid="5951" grpId="0" animBg="1"/>
      <p:bldP spid="5952" grpId="0" animBg="1"/>
      <p:bldP spid="5953" grpId="0" animBg="1"/>
      <p:bldP spid="5954" grpId="0" animBg="1"/>
      <p:bldP spid="5955" grpId="0" animBg="1"/>
      <p:bldP spid="5956" grpId="0" animBg="1"/>
      <p:bldP spid="5957" grpId="0" animBg="1"/>
      <p:bldP spid="5958" grpId="0" animBg="1"/>
      <p:bldP spid="5959" grpId="0" animBg="1"/>
      <p:bldP spid="5960" grpId="0" animBg="1"/>
      <p:bldP spid="5961" grpId="0" animBg="1"/>
      <p:bldP spid="5962" grpId="0" animBg="1"/>
      <p:bldP spid="5963" grpId="0" animBg="1"/>
      <p:bldP spid="5964" grpId="0" animBg="1"/>
      <p:bldP spid="5965" grpId="0" animBg="1"/>
      <p:bldP spid="5966" grpId="0" animBg="1"/>
      <p:bldP spid="5967" grpId="0" animBg="1"/>
      <p:bldP spid="5968" grpId="0" animBg="1"/>
      <p:bldP spid="5969" grpId="0" animBg="1"/>
      <p:bldP spid="5970" grpId="0" animBg="1"/>
      <p:bldP spid="5971" grpId="0" animBg="1"/>
      <p:bldP spid="5972" grpId="0" animBg="1"/>
      <p:bldP spid="5973" grpId="0" animBg="1"/>
      <p:bldP spid="5974" grpId="0" animBg="1"/>
      <p:bldP spid="5975" grpId="0" animBg="1"/>
      <p:bldP spid="5976" grpId="0" animBg="1"/>
      <p:bldP spid="5977" grpId="0" animBg="1"/>
      <p:bldP spid="5978" grpId="0" animBg="1"/>
      <p:bldP spid="5979" grpId="0" animBg="1"/>
      <p:bldP spid="5980" grpId="0" animBg="1"/>
      <p:bldP spid="5981" grpId="0" animBg="1"/>
      <p:bldP spid="5982" grpId="0" animBg="1"/>
      <p:bldP spid="5983" grpId="0" animBg="1"/>
      <p:bldP spid="5984" grpId="0" animBg="1"/>
      <p:bldP spid="5985" grpId="0" animBg="1"/>
      <p:bldP spid="5986" grpId="0" animBg="1"/>
      <p:bldP spid="5987" grpId="0" animBg="1"/>
      <p:bldP spid="5988" grpId="0" animBg="1"/>
      <p:bldP spid="5989" grpId="0" animBg="1"/>
      <p:bldP spid="5990" grpId="0" animBg="1"/>
      <p:bldP spid="5991" grpId="0" animBg="1"/>
      <p:bldP spid="5992" grpId="0" animBg="1"/>
      <p:bldP spid="5993" grpId="0" animBg="1"/>
      <p:bldP spid="5994" grpId="0" animBg="1"/>
      <p:bldP spid="5995" grpId="0" animBg="1"/>
      <p:bldP spid="5996" grpId="0" animBg="1"/>
      <p:bldP spid="5997" grpId="0" animBg="1"/>
      <p:bldP spid="5998" grpId="0" animBg="1"/>
      <p:bldP spid="5999" grpId="0" animBg="1"/>
      <p:bldP spid="6000" grpId="0" animBg="1"/>
      <p:bldP spid="6001" grpId="0" animBg="1"/>
      <p:bldP spid="6002" grpId="0" animBg="1"/>
      <p:bldP spid="6003" grpId="0" animBg="1"/>
      <p:bldP spid="6004" grpId="0" animBg="1"/>
      <p:bldP spid="6005" grpId="0" animBg="1"/>
      <p:bldP spid="6006" grpId="0" animBg="1"/>
      <p:bldP spid="6007" grpId="0" animBg="1"/>
      <p:bldP spid="6008" grpId="0" animBg="1"/>
      <p:bldP spid="6009" grpId="0" animBg="1"/>
      <p:bldP spid="6010" grpId="0" animBg="1"/>
      <p:bldP spid="6011" grpId="0" animBg="1"/>
      <p:bldP spid="6012" grpId="0" animBg="1"/>
      <p:bldP spid="6013" grpId="0" animBg="1"/>
      <p:bldP spid="6014" grpId="0" animBg="1"/>
      <p:bldP spid="6015" grpId="0" animBg="1"/>
      <p:bldP spid="6016" grpId="0" animBg="1"/>
      <p:bldP spid="6017" grpId="0" animBg="1"/>
      <p:bldP spid="6018" grpId="0" animBg="1"/>
      <p:bldP spid="6019" grpId="0" animBg="1"/>
      <p:bldP spid="6020" grpId="0" animBg="1"/>
      <p:bldP spid="6021" grpId="0" animBg="1"/>
      <p:bldP spid="6022" grpId="0" animBg="1"/>
      <p:bldP spid="6023" grpId="0" animBg="1"/>
      <p:bldP spid="6024" grpId="0" animBg="1"/>
      <p:bldP spid="6025" grpId="0" animBg="1"/>
      <p:bldP spid="6026" grpId="0" animBg="1"/>
      <p:bldP spid="6027" grpId="0" animBg="1"/>
      <p:bldP spid="6028" grpId="0" animBg="1"/>
      <p:bldP spid="6029" grpId="0" animBg="1"/>
      <p:bldP spid="6030" grpId="0" animBg="1"/>
      <p:bldP spid="6031" grpId="0" animBg="1"/>
      <p:bldP spid="6032" grpId="0" animBg="1"/>
      <p:bldP spid="6033" grpId="0" animBg="1"/>
      <p:bldP spid="6034" grpId="0" animBg="1"/>
      <p:bldP spid="6035" grpId="0" animBg="1"/>
      <p:bldP spid="6036" grpId="0" animBg="1"/>
      <p:bldP spid="6037" grpId="0" animBg="1"/>
      <p:bldP spid="6038" grpId="0" animBg="1"/>
      <p:bldP spid="6039" grpId="0" animBg="1"/>
      <p:bldP spid="6040" grpId="0" animBg="1"/>
      <p:bldP spid="6041" grpId="0" animBg="1"/>
      <p:bldP spid="6042" grpId="0" animBg="1"/>
      <p:bldP spid="6043" grpId="0" animBg="1"/>
      <p:bldP spid="6044" grpId="0" animBg="1"/>
      <p:bldP spid="6045" grpId="0" animBg="1"/>
      <p:bldP spid="6046" grpId="0" animBg="1"/>
      <p:bldP spid="6047" grpId="0" animBg="1"/>
      <p:bldP spid="6048" grpId="0" animBg="1"/>
      <p:bldP spid="6049" grpId="0" animBg="1"/>
      <p:bldP spid="6050" grpId="0" animBg="1"/>
      <p:bldP spid="6051" grpId="0" animBg="1"/>
      <p:bldP spid="6052" grpId="0" animBg="1"/>
      <p:bldP spid="6053" grpId="0" animBg="1"/>
      <p:bldP spid="6054" grpId="0" animBg="1"/>
      <p:bldP spid="6055" grpId="0" animBg="1"/>
      <p:bldP spid="6056" grpId="0" animBg="1"/>
      <p:bldP spid="6057" grpId="0" animBg="1"/>
      <p:bldP spid="6058" grpId="0" animBg="1"/>
      <p:bldP spid="6059" grpId="0" animBg="1"/>
      <p:bldP spid="6060" grpId="0" animBg="1"/>
      <p:bldP spid="6061" grpId="0" animBg="1"/>
      <p:bldP spid="6062" grpId="0" animBg="1"/>
      <p:bldP spid="6063" grpId="0" animBg="1"/>
      <p:bldP spid="6064" grpId="0" animBg="1"/>
      <p:bldP spid="6065" grpId="0" animBg="1"/>
      <p:bldP spid="6066" grpId="0" animBg="1"/>
      <p:bldP spid="6067" grpId="0" animBg="1"/>
      <p:bldP spid="6068" grpId="0" animBg="1"/>
      <p:bldP spid="6069" grpId="0" animBg="1"/>
      <p:bldP spid="6070" grpId="0" animBg="1"/>
      <p:bldP spid="6071" grpId="0" animBg="1"/>
      <p:bldP spid="6072" grpId="0" animBg="1"/>
      <p:bldP spid="6073" grpId="0" animBg="1"/>
      <p:bldP spid="6074" grpId="0" animBg="1"/>
      <p:bldP spid="6075" grpId="0" animBg="1"/>
      <p:bldP spid="6076" grpId="0" animBg="1"/>
      <p:bldP spid="6077" grpId="0" animBg="1"/>
      <p:bldP spid="6078" grpId="0" animBg="1"/>
      <p:bldP spid="6079" grpId="0" animBg="1"/>
      <p:bldP spid="6080" grpId="0" animBg="1"/>
      <p:bldP spid="6081" grpId="0" animBg="1"/>
      <p:bldP spid="6082" grpId="0" animBg="1"/>
      <p:bldP spid="6083" grpId="0" animBg="1"/>
      <p:bldP spid="6084" grpId="0" animBg="1"/>
      <p:bldP spid="6085" grpId="0" animBg="1"/>
      <p:bldP spid="6086" grpId="0" animBg="1"/>
      <p:bldP spid="6087" grpId="0" animBg="1"/>
      <p:bldP spid="6088" grpId="0" animBg="1"/>
      <p:bldP spid="6089" grpId="0" animBg="1"/>
      <p:bldP spid="6090" grpId="0" animBg="1"/>
      <p:bldP spid="6091" grpId="0" animBg="1"/>
      <p:bldP spid="6092" grpId="0" animBg="1"/>
      <p:bldP spid="6093" grpId="0" animBg="1"/>
      <p:bldP spid="6094" grpId="0" animBg="1"/>
      <p:bldP spid="6095" grpId="0" animBg="1"/>
      <p:bldP spid="6096" grpId="0" animBg="1"/>
      <p:bldP spid="6097" grpId="0" animBg="1"/>
      <p:bldP spid="6098" grpId="0" animBg="1"/>
      <p:bldP spid="6099" grpId="0" animBg="1"/>
      <p:bldP spid="6100" grpId="0" animBg="1"/>
      <p:bldP spid="6101" grpId="0" animBg="1"/>
      <p:bldP spid="6102" grpId="0" animBg="1"/>
      <p:bldP spid="6103" grpId="0" animBg="1"/>
      <p:bldP spid="6104" grpId="0" animBg="1"/>
      <p:bldP spid="6105" grpId="0" animBg="1"/>
      <p:bldP spid="6106" grpId="0" animBg="1"/>
      <p:bldP spid="6107" grpId="0" animBg="1"/>
      <p:bldP spid="6108" grpId="0" animBg="1"/>
      <p:bldP spid="6109" grpId="0" animBg="1"/>
      <p:bldP spid="6110" grpId="0" animBg="1"/>
      <p:bldP spid="6111" grpId="0" animBg="1"/>
      <p:bldP spid="6112" grpId="0" animBg="1"/>
      <p:bldP spid="6113" grpId="0" animBg="1"/>
      <p:bldP spid="6114" grpId="0" animBg="1"/>
      <p:bldP spid="6115" grpId="0" animBg="1"/>
      <p:bldP spid="6116" grpId="0" animBg="1"/>
      <p:bldP spid="6117" grpId="0" animBg="1"/>
      <p:bldP spid="6118" grpId="0" animBg="1"/>
      <p:bldP spid="6119" grpId="0" animBg="1"/>
      <p:bldP spid="6120" grpId="0" animBg="1"/>
      <p:bldP spid="6121" grpId="0" animBg="1"/>
      <p:bldP spid="6122" grpId="0" animBg="1"/>
      <p:bldP spid="6123" grpId="0" animBg="1"/>
      <p:bldP spid="6124" grpId="0" animBg="1"/>
      <p:bldP spid="6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052736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闫老师曰：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874" y="2348880"/>
            <a:ext cx="402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“永远的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36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，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1596" y="3471391"/>
            <a:ext cx="4636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那是不可能的”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1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-图片 2" descr="https://gimg2.baidu.com/image_search/src=http%3A%2F%2Fimg.1ppt.com%2Fuploads%2Fallimg%2F1811%2F1_181112125627_1.jpg&amp;refer=http%3A%2F%2Fimg.1ppt.com&amp;app=2002&amp;size=f9999,10000&amp;q=a80&amp;n=0&amp;g=0n&amp;fmt=jpeg?sec=1640101985&amp;t=7217a62c94d82b5e91bc704fed0e1b4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92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-矩形 1"/>
          <p:cNvSpPr/>
          <p:nvPr>
            <p:custDataLst>
              <p:tags r:id="rId2"/>
            </p:custDataLst>
          </p:nvPr>
        </p:nvSpPr>
        <p:spPr>
          <a:xfrm>
            <a:off x="1612448" y="1268760"/>
            <a:ext cx="64748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我</a:t>
            </a:r>
            <a:r>
              <a:rPr lang="zh-CN" altLang="en-US" sz="96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们的</a:t>
            </a:r>
            <a:r>
              <a:rPr lang="en-US" altLang="zh-CN" sz="96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35</a:t>
            </a:r>
            <a:r>
              <a:rPr lang="zh-CN" altLang="en-US" sz="96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班</a:t>
            </a:r>
            <a:endParaRPr lang="zh-CN" alt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1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2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29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3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in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Effect transition="out" filter="fade">
                                      <p:cBhvr>
                                        <p:cTn id="43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20688"/>
            <a:ext cx="2781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35</a:t>
            </a:r>
            <a:r>
              <a:rPr lang="zh-CN" alt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之</a:t>
            </a:r>
            <a:endParaRPr lang="zh-CN" alt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1619672" y="2924944"/>
            <a:ext cx="51090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神</a:t>
            </a:r>
            <a:r>
              <a:rPr lang="zh-CN" altLang="en-US" sz="96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奇同学</a:t>
            </a:r>
            <a:endParaRPr lang="zh-CN" alt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869319"/>
                                          </p:val>
                                        </p:tav>
                                        <p:tav tm="100000">
                                          <p:val>
                                            <p:strVal val="0.186931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967343"/>
                                          </p:val>
                                        </p:tav>
                                        <p:tav tm="100000">
                                          <p:val>
                                            <p:strVal val="0.19673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065367"/>
                                          </p:val>
                                        </p:tav>
                                        <p:tav tm="100000">
                                          <p:val>
                                            <p:strVal val="0.20653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163391"/>
                                          </p:val>
                                        </p:tav>
                                        <p:tav tm="100000">
                                          <p:val>
                                            <p:strVal val="0.216339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261415"/>
                                          </p:val>
                                        </p:tav>
                                        <p:tav tm="100000">
                                          <p:val>
                                            <p:strVal val="0.2261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359439"/>
                                          </p:val>
                                        </p:tav>
                                        <p:tav tm="100000">
                                          <p:val>
                                            <p:strVal val="0.23594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57463"/>
                                          </p:val>
                                        </p:tav>
                                        <p:tav tm="100000">
                                          <p:val>
                                            <p:strVal val="0.24574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55487"/>
                                          </p:val>
                                        </p:tav>
                                        <p:tav tm="100000">
                                          <p:val>
                                            <p:strVal val="0.25554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53511"/>
                                          </p:val>
                                        </p:tav>
                                        <p:tav tm="100000">
                                          <p:val>
                                            <p:strVal val="0.26535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51535"/>
                                          </p:val>
                                        </p:tav>
                                        <p:tav tm="100000">
                                          <p:val>
                                            <p:strVal val="0.275153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849559"/>
                                          </p:val>
                                        </p:tav>
                                        <p:tav tm="100000">
                                          <p:val>
                                            <p:strVal val="0.284955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947583"/>
                                          </p:val>
                                        </p:tav>
                                        <p:tav tm="100000">
                                          <p:val>
                                            <p:strVal val="0.294758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045607"/>
                                          </p:val>
                                        </p:tav>
                                        <p:tav tm="100000">
                                          <p:val>
                                            <p:strVal val="0.304560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143631"/>
                                          </p:val>
                                        </p:tav>
                                        <p:tav tm="100000">
                                          <p:val>
                                            <p:strVal val="0.31436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241655"/>
                                          </p:val>
                                        </p:tav>
                                        <p:tav tm="100000">
                                          <p:val>
                                            <p:strVal val="0.324165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0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33968"/>
                                          </p:val>
                                        </p:tav>
                                        <p:tav tm="100000">
                                          <p:val>
                                            <p:strVal val="0.33396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437703"/>
                                          </p:val>
                                        </p:tav>
                                        <p:tav tm="100000">
                                          <p:val>
                                            <p:strVal val="0.343770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0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535727"/>
                                          </p:val>
                                        </p:tav>
                                        <p:tav tm="100000">
                                          <p:val>
                                            <p:strVal val="0.353572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33751"/>
                                          </p:val>
                                        </p:tav>
                                        <p:tav tm="100000">
                                          <p:val>
                                            <p:strVal val="0.363375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0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31775"/>
                                          </p:val>
                                        </p:tav>
                                        <p:tav tm="100000">
                                          <p:val>
                                            <p:strVal val="0.373177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29799"/>
                                          </p:val>
                                        </p:tav>
                                        <p:tav tm="100000">
                                          <p:val>
                                            <p:strVal val="0.382979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27823"/>
                                          </p:val>
                                        </p:tav>
                                        <p:tav tm="100000">
                                          <p:val>
                                            <p:strVal val="0.39278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25848"/>
                                          </p:val>
                                        </p:tav>
                                        <p:tav tm="100000">
                                          <p:val>
                                            <p:strVal val="0.402584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123872"/>
                                          </p:val>
                                        </p:tav>
                                        <p:tav tm="100000">
                                          <p:val>
                                            <p:strVal val="0.41238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21896"/>
                                          </p:val>
                                        </p:tav>
                                        <p:tav tm="100000">
                                          <p:val>
                                            <p:strVal val="0.42218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19919"/>
                                          </p:val>
                                        </p:tav>
                                        <p:tav tm="100000">
                                          <p:val>
                                            <p:strVal val="0.431991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17943"/>
                                          </p:val>
                                        </p:tav>
                                        <p:tav tm="100000">
                                          <p:val>
                                            <p:strVal val="0.44179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15967"/>
                                          </p:val>
                                        </p:tav>
                                        <p:tav tm="100000">
                                          <p:val>
                                            <p:strVal val="0.45159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3992"/>
                                          </p:val>
                                        </p:tav>
                                        <p:tav tm="100000">
                                          <p:val>
                                            <p:strVal val="0.46139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12016"/>
                                          </p:val>
                                        </p:tav>
                                        <p:tav tm="100000">
                                          <p:val>
                                            <p:strVal val="0.47120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1004"/>
                                          </p:val>
                                        </p:tav>
                                        <p:tav tm="100000">
                                          <p:val>
                                            <p:strVal val="0.4810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08063"/>
                                          </p:val>
                                        </p:tav>
                                        <p:tav tm="100000">
                                          <p:val>
                                            <p:strVal val="0.49080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06087"/>
                                          </p:val>
                                        </p:tav>
                                        <p:tav tm="100000">
                                          <p:val>
                                            <p:strVal val="0.50060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04111"/>
                                          </p:val>
                                        </p:tav>
                                        <p:tav tm="100000">
                                          <p:val>
                                            <p:strVal val="0.51041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02135"/>
                                          </p:val>
                                        </p:tav>
                                        <p:tav tm="100000">
                                          <p:val>
                                            <p:strVal val="0.520213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0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0016"/>
                                          </p:val>
                                        </p:tav>
                                        <p:tav tm="100000">
                                          <p:val>
                                            <p:strVal val="0.5300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98184"/>
                                          </p:val>
                                        </p:tav>
                                        <p:tav tm="100000">
                                          <p:val>
                                            <p:strVal val="0.539818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96208"/>
                                          </p:val>
                                        </p:tav>
                                        <p:tav tm="100000">
                                          <p:val>
                                            <p:strVal val="0.549620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2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94232"/>
                                          </p:val>
                                        </p:tav>
                                        <p:tav tm="100000">
                                          <p:val>
                                            <p:strVal val="0.559423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0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92257"/>
                                          </p:val>
                                        </p:tav>
                                        <p:tav tm="100000">
                                          <p:val>
                                            <p:strVal val="0.569225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90281"/>
                                          </p:val>
                                        </p:tav>
                                        <p:tav tm="100000">
                                          <p:val>
                                            <p:strVal val="0.579028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0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88304"/>
                                          </p:val>
                                        </p:tav>
                                        <p:tav tm="100000">
                                          <p:val>
                                            <p:strVal val="0.58883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86328"/>
                                          </p:val>
                                        </p:tav>
                                        <p:tav tm="100000">
                                          <p:val>
                                            <p:strVal val="0.59863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84352"/>
                                          </p:val>
                                        </p:tav>
                                        <p:tav tm="100000">
                                          <p:val>
                                            <p:strVal val="0.608435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82376"/>
                                          </p:val>
                                        </p:tav>
                                        <p:tav tm="100000">
                                          <p:val>
                                            <p:strVal val="0.618237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804"/>
                                          </p:val>
                                        </p:tav>
                                        <p:tav tm="100000">
                                          <p:val>
                                            <p:strVal val="0.628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78424"/>
                                          </p:val>
                                        </p:tav>
                                        <p:tav tm="100000">
                                          <p:val>
                                            <p:strVal val="0.63784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0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6448"/>
                                          </p:val>
                                        </p:tav>
                                        <p:tav tm="100000">
                                          <p:val>
                                            <p:strVal val="0.647644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74472"/>
                                          </p:val>
                                        </p:tav>
                                        <p:tav tm="100000">
                                          <p:val>
                                            <p:strVal val="0.65744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0" presetClass="entr" presetSubtype="0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72496"/>
                                          </p:val>
                                        </p:tav>
                                        <p:tav tm="100000">
                                          <p:val>
                                            <p:strVal val="0.66724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entr" presetSubtype="0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70521"/>
                                          </p:val>
                                        </p:tav>
                                        <p:tav tm="100000">
                                          <p:val>
                                            <p:strVal val="0.677052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0" presetClass="entr" presetSubtype="0" fill="hold" grpId="0" nodeType="withEffect">
                                  <p:stCondLst>
                                    <p:cond delay="53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68545"/>
                                          </p:val>
                                        </p:tav>
                                        <p:tav tm="100000">
                                          <p:val>
                                            <p:strVal val="0.686854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9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966569"/>
                                          </p:val>
                                        </p:tav>
                                        <p:tav tm="100000">
                                          <p:val>
                                            <p:strVal val="0.696656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3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64593"/>
                                          </p:val>
                                        </p:tav>
                                        <p:tav tm="100000">
                                          <p:val>
                                            <p:strVal val="0.706459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entr" presetSubtype="0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62617"/>
                                          </p:val>
                                        </p:tav>
                                        <p:tav tm="100000">
                                          <p:val>
                                            <p:strVal val="0.716261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0" presetClass="entr" presetSubtype="0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6064"/>
                                          </p:val>
                                        </p:tav>
                                        <p:tav tm="100000">
                                          <p:val>
                                            <p:strVal val="0.72606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0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6501"/>
                                          </p:val>
                                        </p:tav>
                                        <p:tav tm="100000">
                                          <p:val>
                                            <p:strVal val="0.42650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0" presetClass="entr" presetSubtype="0" fill="hold" grpId="0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99645"/>
                                          </p:val>
                                        </p:tav>
                                        <p:tav tm="100000">
                                          <p:val>
                                            <p:strVal val="0.43996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34281"/>
                                          </p:val>
                                        </p:tav>
                                        <p:tav tm="100000">
                                          <p:val>
                                            <p:strVal val="0.45342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0" presetClass="entr" presetSubtype="0" fill="hold" grpId="0" nodeType="withEffect">
                                  <p:stCondLst>
                                    <p:cond delay="61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68916"/>
                                          </p:val>
                                        </p:tav>
                                        <p:tav tm="100000">
                                          <p:val>
                                            <p:strVal val="0.466891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03551"/>
                                          </p:val>
                                        </p:tav>
                                        <p:tav tm="100000">
                                          <p:val>
                                            <p:strVal val="0.480355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38187"/>
                                          </p:val>
                                        </p:tav>
                                        <p:tav tm="100000">
                                          <p:val>
                                            <p:strVal val="0.49381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72823"/>
                                          </p:val>
                                        </p:tav>
                                        <p:tav tm="100000">
                                          <p:val>
                                            <p:strVal val="0.507282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07458"/>
                                          </p:val>
                                        </p:tav>
                                        <p:tav tm="100000">
                                          <p:val>
                                            <p:strVal val="0.520745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42093"/>
                                          </p:val>
                                        </p:tav>
                                        <p:tav tm="100000">
                                          <p:val>
                                            <p:strVal val="0.53420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6728"/>
                                          </p:val>
                                        </p:tav>
                                        <p:tav tm="100000">
                                          <p:val>
                                            <p:strVal val="0.547672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11364"/>
                                          </p:val>
                                        </p:tav>
                                        <p:tav tm="100000">
                                          <p:val>
                                            <p:strVal val="0.561136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4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0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45999"/>
                                          </p:val>
                                        </p:tav>
                                        <p:tav tm="100000">
                                          <p:val>
                                            <p:strVal val="0.57459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80634"/>
                                          </p:val>
                                        </p:tav>
                                        <p:tav tm="100000">
                                          <p:val>
                                            <p:strVal val="0.588063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entr" presetSubtype="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1527"/>
                                          </p:val>
                                        </p:tav>
                                        <p:tav tm="100000">
                                          <p:val>
                                            <p:strVal val="0.60152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49905"/>
                                          </p:val>
                                        </p:tav>
                                        <p:tav tm="100000">
                                          <p:val>
                                            <p:strVal val="0.61499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0" presetClass="entr" presetSubtype="0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8454"/>
                                          </p:val>
                                        </p:tav>
                                        <p:tav tm="100000">
                                          <p:val>
                                            <p:strVal val="0.628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0" presetClass="entr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19175"/>
                                          </p:val>
                                        </p:tav>
                                        <p:tav tm="100000">
                                          <p:val>
                                            <p:strVal val="0.641917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358665"/>
                                          </p:val>
                                        </p:tav>
                                        <p:tav tm="100000">
                                          <p:val>
                                            <p:strVal val="0.735866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entr" presetSubtype="0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26064"/>
                                          </p:val>
                                        </p:tav>
                                        <p:tav tm="100000">
                                          <p:val>
                                            <p:strVal val="0.72606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0" presetClass="entr" presetSubtype="0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162616"/>
                                          </p:val>
                                        </p:tav>
                                        <p:tav tm="100000">
                                          <p:val>
                                            <p:strVal val="0.71626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7064592"/>
                                          </p:val>
                                        </p:tav>
                                        <p:tav tm="100000">
                                          <p:val>
                                            <p:strVal val="0.70645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entr" presetSubtype="0" fill="hold" grpId="0" nodeType="withEffect">
                                  <p:stCondLst>
                                    <p:cond delay="79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966569"/>
                                          </p:val>
                                        </p:tav>
                                        <p:tav tm="100000">
                                          <p:val>
                                            <p:strVal val="0.696656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868545"/>
                                          </p:val>
                                        </p:tav>
                                        <p:tav tm="100000">
                                          <p:val>
                                            <p:strVal val="0.686854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0" presetClass="entr" presetSubtype="0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770521"/>
                                          </p:val>
                                        </p:tav>
                                        <p:tav tm="100000">
                                          <p:val>
                                            <p:strVal val="0.677052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672496"/>
                                          </p:val>
                                        </p:tav>
                                        <p:tav tm="100000">
                                          <p:val>
                                            <p:strVal val="0.66724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5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0" presetClass="entr" presetSubtype="0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74472"/>
                                          </p:val>
                                        </p:tav>
                                        <p:tav tm="100000">
                                          <p:val>
                                            <p:strVal val="0.65744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76448"/>
                                          </p:val>
                                        </p:tav>
                                        <p:tav tm="100000">
                                          <p:val>
                                            <p:strVal val="0.647644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378424"/>
                                          </p:val>
                                        </p:tav>
                                        <p:tav tm="100000">
                                          <p:val>
                                            <p:strVal val="0.637842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804"/>
                                          </p:val>
                                        </p:tav>
                                        <p:tav tm="100000">
                                          <p:val>
                                            <p:strVal val="0.628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0" presetClass="entr" presetSubtype="0" fill="hold" grpId="0" nodeType="withEffect">
                                  <p:stCondLst>
                                    <p:cond delay="87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82376"/>
                                          </p:val>
                                        </p:tav>
                                        <p:tav tm="100000">
                                          <p:val>
                                            <p:strVal val="0.618237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84352"/>
                                          </p:val>
                                        </p:tav>
                                        <p:tav tm="100000">
                                          <p:val>
                                            <p:strVal val="0.608435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0" presetClass="entr" presetSubtype="0" fill="hold" grpId="0" nodeType="withEffect">
                                  <p:stCondLst>
                                    <p:cond delay="89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986328"/>
                                          </p:val>
                                        </p:tav>
                                        <p:tav tm="100000">
                                          <p:val>
                                            <p:strVal val="0.59863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88304"/>
                                          </p:val>
                                        </p:tav>
                                        <p:tav tm="100000">
                                          <p:val>
                                            <p:strVal val="0.58883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0" presetClass="entr" presetSubtype="0" fill="hold" grpId="0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9028"/>
                                          </p:val>
                                        </p:tav>
                                        <p:tav tm="100000">
                                          <p:val>
                                            <p:strVal val="0.57902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entr" presetSubtype="0" fill="hold" grpId="0" nodeType="withEffect">
                                  <p:stCondLst>
                                    <p:cond delay="92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92255"/>
                                          </p:val>
                                        </p:tav>
                                        <p:tav tm="100000">
                                          <p:val>
                                            <p:strVal val="0.569225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0" presetClass="entr" presetSubtype="0" fill="hold" grpId="0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594232"/>
                                          </p:val>
                                        </p:tav>
                                        <p:tav tm="100000">
                                          <p:val>
                                            <p:strVal val="0.559423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0" presetClass="entr" presetSubtype="0" fill="hold" grpId="0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96208"/>
                                          </p:val>
                                        </p:tav>
                                        <p:tav tm="100000">
                                          <p:val>
                                            <p:strVal val="0.549620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98184"/>
                                          </p:val>
                                        </p:tav>
                                        <p:tav tm="100000">
                                          <p:val>
                                            <p:strVal val="0.539818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0016"/>
                                          </p:val>
                                        </p:tav>
                                        <p:tav tm="100000">
                                          <p:val>
                                            <p:strVal val="0.5300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0" presetClass="entr" presetSubtype="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02135"/>
                                          </p:val>
                                        </p:tav>
                                        <p:tav tm="100000">
                                          <p:val>
                                            <p:strVal val="0.520213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6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0" presetClass="entr" presetSubtype="0" fill="hold" grpId="0" nodeType="withEffect">
                                  <p:stCondLst>
                                    <p:cond delay="98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104111"/>
                                          </p:val>
                                        </p:tav>
                                        <p:tav tm="100000">
                                          <p:val>
                                            <p:strVal val="0.51041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0" presetClass="entr" presetSubtype="0" fill="hold" grpId="0" nodeType="withEffect">
                                  <p:stCondLst>
                                    <p:cond delay="99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06087"/>
                                          </p:val>
                                        </p:tav>
                                        <p:tav tm="100000">
                                          <p:val>
                                            <p:strVal val="0.50060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08063"/>
                                          </p:val>
                                        </p:tav>
                                        <p:tav tm="100000">
                                          <p:val>
                                            <p:strVal val="0.49080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0" presetClass="entr" presetSubtype="0" fill="hold" grpId="0" nodeType="withEffect">
                                  <p:stCondLst>
                                    <p:cond delay="101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1004"/>
                                          </p:val>
                                        </p:tav>
                                        <p:tav tm="100000">
                                          <p:val>
                                            <p:strVal val="0.481004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712016"/>
                                          </p:val>
                                        </p:tav>
                                        <p:tav tm="100000">
                                          <p:val>
                                            <p:strVal val="0.471201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0" presetClass="entr" presetSubtype="0" fill="hold" grpId="0" nodeType="withEffect">
                                  <p:stCondLst>
                                    <p:cond delay="103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13992"/>
                                          </p:val>
                                        </p:tav>
                                        <p:tav tm="100000">
                                          <p:val>
                                            <p:strVal val="0.461399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15967"/>
                                          </p:val>
                                        </p:tav>
                                        <p:tav tm="100000">
                                          <p:val>
                                            <p:strVal val="0.45159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417943"/>
                                          </p:val>
                                        </p:tav>
                                        <p:tav tm="100000">
                                          <p:val>
                                            <p:strVal val="0.44179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0" presetClass="entr" presetSubtype="0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19919"/>
                                          </p:val>
                                        </p:tav>
                                        <p:tav tm="100000">
                                          <p:val>
                                            <p:strVal val="0.431991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0" presetClass="entr" presetSubtype="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221896"/>
                                          </p:val>
                                        </p:tav>
                                        <p:tav tm="100000">
                                          <p:val>
                                            <p:strVal val="0.4221896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123872"/>
                                          </p:val>
                                        </p:tav>
                                        <p:tav tm="100000">
                                          <p:val>
                                            <p:strVal val="0.412387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0" presetClass="entr" presetSubtype="0" fill="hold" grpId="0" nodeType="withEffect">
                                  <p:stCondLst>
                                    <p:cond delay="109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025848"/>
                                          </p:val>
                                        </p:tav>
                                        <p:tav tm="100000">
                                          <p:val>
                                            <p:strVal val="0.4025848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927823"/>
                                          </p:val>
                                        </p:tav>
                                        <p:tav tm="100000">
                                          <p:val>
                                            <p:strVal val="0.392782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0" presetClass="entr" presetSubtype="0" fill="hold" grpId="0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829799"/>
                                          </p:val>
                                        </p:tav>
                                        <p:tav tm="100000">
                                          <p:val>
                                            <p:strVal val="0.382979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7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731775"/>
                                          </p:val>
                                        </p:tav>
                                        <p:tav tm="100000">
                                          <p:val>
                                            <p:strVal val="0.373177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0" presetClass="entr" presetSubtype="0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633752"/>
                                          </p:val>
                                        </p:tav>
                                        <p:tav tm="100000">
                                          <p:val>
                                            <p:strVal val="0.3633752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535727"/>
                                          </p:val>
                                        </p:tav>
                                        <p:tav tm="100000">
                                          <p:val>
                                            <p:strVal val="0.353572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437703"/>
                                          </p:val>
                                        </p:tav>
                                        <p:tav tm="100000">
                                          <p:val>
                                            <p:strVal val="0.343770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entr" presetSubtype="0" fill="hold" grpId="0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339679"/>
                                          </p:val>
                                        </p:tav>
                                        <p:tav tm="100000">
                                          <p:val>
                                            <p:strVal val="0.333967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0" presetClass="entr" presetSubtype="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241655"/>
                                          </p:val>
                                        </p:tav>
                                        <p:tav tm="100000">
                                          <p:val>
                                            <p:strVal val="0.324165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0" presetClass="entr" presetSubtype="0" fill="hold" grpId="0" nodeType="withEffect">
                                  <p:stCondLst>
                                    <p:cond delay="118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143631"/>
                                          </p:val>
                                        </p:tav>
                                        <p:tav tm="100000">
                                          <p:val>
                                            <p:strVal val="0.314363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0" presetClass="entr" presetSubtype="0" fill="hold" grpId="0" nodeType="withEffect">
                                  <p:stCondLst>
                                    <p:cond delay="119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3045607"/>
                                          </p:val>
                                        </p:tav>
                                        <p:tav tm="100000">
                                          <p:val>
                                            <p:strVal val="0.304560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947583"/>
                                          </p:val>
                                        </p:tav>
                                        <p:tav tm="100000">
                                          <p:val>
                                            <p:strVal val="0.294758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0" presetClass="entr" presetSubtype="0" fill="hold" grpId="0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849559"/>
                                          </p:val>
                                        </p:tav>
                                        <p:tav tm="100000">
                                          <p:val>
                                            <p:strVal val="0.284955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751535"/>
                                          </p:val>
                                        </p:tav>
                                        <p:tav tm="100000">
                                          <p:val>
                                            <p:strVal val="0.275153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0" presetClass="entr" presetSubtype="0" fill="hold" grpId="0" nodeType="withEffect">
                                  <p:stCondLst>
                                    <p:cond delay="123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653511"/>
                                          </p:val>
                                        </p:tav>
                                        <p:tav tm="100000">
                                          <p:val>
                                            <p:strVal val="0.265351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entr" presetSubtype="0" fill="hold" grpId="0" nodeType="withEffect">
                                  <p:stCondLst>
                                    <p:cond delay="124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555487"/>
                                          </p:val>
                                        </p:tav>
                                        <p:tav tm="100000">
                                          <p:val>
                                            <p:strVal val="0.255548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457463"/>
                                          </p:val>
                                        </p:tav>
                                        <p:tav tm="100000">
                                          <p:val>
                                            <p:strVal val="0.245746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8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359439"/>
                                          </p:val>
                                        </p:tav>
                                        <p:tav tm="100000">
                                          <p:val>
                                            <p:strVal val="0.235943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0" presetClass="entr" presetSubtype="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261415"/>
                                          </p:val>
                                        </p:tav>
                                        <p:tav tm="100000">
                                          <p:val>
                                            <p:strVal val="0.226141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0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entr" presetSubtype="0" fill="hold" grpId="0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163391"/>
                                          </p:val>
                                        </p:tav>
                                        <p:tav tm="100000">
                                          <p:val>
                                            <p:strVal val="0.2163391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0" presetClass="entr" presetSubtype="0" fill="hold" grpId="0" nodeType="withEffect">
                                  <p:stCondLst>
                                    <p:cond delay="129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2065367"/>
                                          </p:val>
                                        </p:tav>
                                        <p:tav tm="100000">
                                          <p:val>
                                            <p:strVal val="0.2065367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967343"/>
                                          </p:val>
                                        </p:tav>
                                        <p:tav tm="100000">
                                          <p:val>
                                            <p:strVal val="0.1967343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0" presetClass="entr" presetSubtype="0" fill="hold" grpId="0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869319"/>
                                          </p:val>
                                        </p:tav>
                                        <p:tav tm="100000">
                                          <p:val>
                                            <p:strVal val="0.1869319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553811"/>
                                          </p:val>
                                        </p:tav>
                                        <p:tav tm="100000">
                                          <p:val>
                                            <p:strVal val="0.655381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0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419176"/>
                                          </p:val>
                                        </p:tav>
                                        <p:tav tm="100000">
                                          <p:val>
                                            <p:strVal val="0.641917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28454"/>
                                          </p:val>
                                        </p:tav>
                                        <p:tav tm="100000">
                                          <p:val>
                                            <p:strVal val="0.62845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149905"/>
                                          </p:val>
                                        </p:tav>
                                        <p:tav tm="100000">
                                          <p:val>
                                            <p:strVal val="0.614990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0" presetClass="entr" presetSubtype="0" fill="hold" grpId="0" nodeType="withEffect">
                                  <p:stCondLst>
                                    <p:cond delay="136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601527"/>
                                          </p:val>
                                        </p:tav>
                                        <p:tav tm="100000">
                                          <p:val>
                                            <p:strVal val="0.60152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0" presetClass="entr" presetSubtype="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880634"/>
                                          </p:val>
                                        </p:tav>
                                        <p:tav tm="100000">
                                          <p:val>
                                            <p:strVal val="0.588063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745999"/>
                                          </p:val>
                                        </p:tav>
                                        <p:tav tm="100000">
                                          <p:val>
                                            <p:strVal val="0.5745999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0" presetClass="entr" presetSubtype="0" fill="hold" grpId="0" nodeType="withEffect">
                                  <p:stCondLst>
                                    <p:cond delay="139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611364"/>
                                          </p:val>
                                        </p:tav>
                                        <p:tav tm="100000">
                                          <p:val>
                                            <p:strVal val="0.5611364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9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476728"/>
                                          </p:val>
                                        </p:tav>
                                        <p:tav tm="100000">
                                          <p:val>
                                            <p:strVal val="0.547672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0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0" presetClass="entr" presetSubtype="0" fill="hold" grpId="0" nodeType="withEffect">
                                  <p:stCondLst>
                                    <p:cond delay="141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342093"/>
                                          </p:val>
                                        </p:tav>
                                        <p:tav tm="100000">
                                          <p:val>
                                            <p:strVal val="0.534209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207458"/>
                                          </p:val>
                                        </p:tav>
                                        <p:tav tm="100000">
                                          <p:val>
                                            <p:strVal val="0.5207458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072823"/>
                                          </p:val>
                                        </p:tav>
                                        <p:tav tm="100000">
                                          <p:val>
                                            <p:strVal val="0.5072823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938187"/>
                                          </p:val>
                                        </p:tav>
                                        <p:tav tm="100000">
                                          <p:val>
                                            <p:strVal val="0.4938187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803551"/>
                                          </p:val>
                                        </p:tav>
                                        <p:tav tm="100000">
                                          <p:val>
                                            <p:strVal val="0.480355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0" presetClass="entr" presetSubtype="0" fill="hold" grpId="0" nodeType="withEffect">
                                  <p:stCondLst>
                                    <p:cond delay="146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668916"/>
                                          </p:val>
                                        </p:tav>
                                        <p:tav tm="100000">
                                          <p:val>
                                            <p:strVal val="0.4668916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534281"/>
                                          </p:val>
                                        </p:tav>
                                        <p:tav tm="100000">
                                          <p:val>
                                            <p:strVal val="0.4534281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0" presetClass="entr" presetSubtype="0" fill="hold" grpId="0" nodeType="withEffect">
                                  <p:stCondLst>
                                    <p:cond delay="148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1771295"/>
                                          </p:val>
                                        </p:tav>
                                        <p:tav tm="100000">
                                          <p:val>
                                            <p:strVal val="0.1771295+rand(0.3)-0.1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4399645"/>
                                          </p:val>
                                        </p:tav>
                                        <p:tav tm="100000">
                                          <p:val>
                                            <p:strVal val="0.4399645+rand(0.3)-0.15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>
                                        <p:cTn id="10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9807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跳</a:t>
            </a:r>
            <a:r>
              <a:rPr lang="zh-CN" alt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级大神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0933" y="2780928"/>
            <a:ext cx="310213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10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呆 公</a:t>
            </a:r>
            <a:endParaRPr lang="zh-CN" altLang="en-US" sz="10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5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90872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电</a:t>
            </a:r>
            <a:r>
              <a:rPr lang="zh-CN" alt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脑高手之一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3079442" y="2967335"/>
            <a:ext cx="29851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姐 姐</a:t>
            </a:r>
            <a:endParaRPr lang="zh-CN" altLang="en-US" sz="9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2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4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  <p:bldP spid="3" grpId="0" build="allAtOnce"/>
      <p:bldP spid="3" grpId="1" build="allAtOnce"/>
      <p:bldP spid="3" grpId="2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44102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情圣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315737" y="2420888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rgbClr val="FB2B52"/>
                </a:solidFill>
                <a:effectLst/>
              </a:rPr>
              <a:t>丁一恒</a:t>
            </a:r>
            <a:endParaRPr lang="zh-CN" altLang="en-US" sz="10000" b="1" cap="none" spc="0" dirty="0">
              <a:ln/>
              <a:solidFill>
                <a:srgbClr val="FB2B52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325236" y="2420888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rgbClr val="24F4ED"/>
                </a:solidFill>
                <a:effectLst/>
              </a:rPr>
              <a:t>丁一恒</a:t>
            </a:r>
            <a:endParaRPr lang="zh-CN" altLang="en-US" sz="10000" b="1" cap="none" spc="0" dirty="0">
              <a:ln/>
              <a:solidFill>
                <a:srgbClr val="24F4ED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099" y="40967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——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6" name="PA-矩形 5"/>
          <p:cNvSpPr/>
          <p:nvPr>
            <p:custDataLst>
              <p:tags r:id="rId4"/>
            </p:custDataLst>
          </p:nvPr>
        </p:nvSpPr>
        <p:spPr>
          <a:xfrm>
            <a:off x="2325236" y="2420888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丁一恒</a:t>
            </a:r>
            <a:endParaRPr lang="zh-CN" altLang="en-US" sz="10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9" name="PA-矩形 5"/>
          <p:cNvSpPr/>
          <p:nvPr>
            <p:custDataLst>
              <p:tags r:id="rId5"/>
            </p:custDataLst>
          </p:nvPr>
        </p:nvSpPr>
        <p:spPr>
          <a:xfrm>
            <a:off x="3203848" y="620688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朗</a:t>
            </a:r>
            <a:r>
              <a:rPr lang="zh-CN" altLang="en-US" sz="60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诵好手</a:t>
            </a:r>
            <a:endParaRPr lang="zh-CN" altLang="en-US" sz="6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3" presetClass="path" presetSubtype="0" repeatCount="9999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58025E-6 L 0.00382 0.00617 L -2.77778E-6 3.58025E-6" pathEditMode="relative" ptsTypes="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0313 -0.00493 L 3.33333E-6 -4.44444E-6" pathEditMode="relative" ptsTypes="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7" grpId="2"/>
      <p:bldP spid="8" grpId="0"/>
      <p:bldP spid="8" grpId="1"/>
      <p:bldP spid="8" grpId="2"/>
      <p:bldP spid="4" grpId="0"/>
      <p:bldP spid="4" grpId="1"/>
      <p:bldP spid="6" grpId="0"/>
      <p:bldP spid="6" grpId="1"/>
      <p:bldP spid="6" grpId="2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827584" y="69269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翻</a:t>
            </a:r>
            <a:r>
              <a:rPr lang="zh-CN" alt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身大王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1"/>
          <p:cNvSpPr/>
          <p:nvPr>
            <p:custDataLst>
              <p:tags r:id="rId2"/>
            </p:custDataLst>
          </p:nvPr>
        </p:nvSpPr>
        <p:spPr>
          <a:xfrm>
            <a:off x="2305203" y="2780928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庄茸翔</a:t>
            </a:r>
            <a:endParaRPr lang="zh-CN" altLang="en-US" sz="10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88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sin(2.5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8" presetClass="emph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sin(rand(10))/1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sin(rand(10))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0"/>
                            </p:stCondLst>
                            <p:childTnLst>
                              <p:par>
                                <p:cTn id="33" presetID="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sin(rand(10))/1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sin(rand(10))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755576" y="83671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低血糖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2463375" y="3068960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10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李默正</a:t>
            </a:r>
            <a:endParaRPr lang="zh-CN" altLang="en-US" sz="10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6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1+#ppt_h/2-(1+#ppt_h/2-#ppt_y)/#ppt_y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2*sin(2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" y="2000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1+#ppt_h/2-(1+#ppt_h/2-#ppt_y)/#ppt_y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2*sin(2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" y="2000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0.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3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0.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KCCOLORTYPE" val="Color_Theme"/>
  <p:tag name="BAKCCOLOR" val="1"/>
  <p:tag name="COLORS" val="1,2032071,动画主题色0|2,16579583,动画主题色1|3,2097279,动画主题色2|4,852019,动画主题色3"/>
  <p:tag name="POCKET_APPLY_TIME" val="2021年11月21日"/>
  <p:tag name="POCKET_APPLY_TYPE" val="Slide"/>
  <p:tag name="TAG_SCENEANIMNAME" val="菱形多层递进转场.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  <p:tag name="SCENECOLOR-TEXT" val="Color_Theme"/>
  <p:tag name="SCENECOLOR-TEXT-VALUE" val="2"/>
  <p:tag name="SCENESHAPETYPE" val="SceneShape"/>
  <p:tag name="SCENESHAPESUBTYPE" val="SceneSimpleShape"/>
  <p:tag name="POCKET_APPLY_TIME" val="2021年11月21日"/>
  <p:tag name="POCKET_APPLY_TYPE" val="Slide"/>
  <p:tag name="APPLYORDER" val="文本框 内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5"/>
  <p:tag name="SCENECOLOR-TEXT" val="Color_Theme"/>
  <p:tag name="SCENECOLOR-TEXT-VALUE" val="2"/>
  <p:tag name="SCENESHAPETYPE" val="SceneText"/>
  <p:tag name="SCENESHAPESUBTYPE" val="SceneTitleText"/>
  <p:tag name="TXTGRP" val="0"/>
  <p:tag name="POCKET_APPLY_TIME" val="2021年11月21日"/>
  <p:tag name="POCKET_APPLY_TYPE" val="Slide"/>
  <p:tag name="APPLYORDER" val="文本框 副标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COLOR-TEXT" val="Color_Theme"/>
  <p:tag name="SCENECOLOR-TEXT-VALUE" val="2"/>
  <p:tag name="SCENESHAPETYPE" val="SceneText"/>
  <p:tag name="SCENESHAPESUBTYPE" val="SceneTitleText"/>
  <p:tag name="TXTGRP" val="1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7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7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2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16503732|2,5385211|3,15594532"/>
  <p:tag name="LINKREPLAC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2185218249499"/>
  <p:tag name="SCENECOLOR-TEXT" val="Color_Theme"/>
  <p:tag name="SCENECOLOR-TEXT-VALUE" val="2"/>
  <p:tag name="RESOURCEID" val="637732185218405713"/>
  <p:tag name="SCENEID" val="Unkown"/>
  <p:tag name="SCENELINKIDS" val="6|7|8"/>
  <p:tag name="ANIMSTRING" val="ce648c5dd216d18bd86b5871887efa6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2185218249499"/>
  <p:tag name="SCENECOLOR-TEXT" val="Color_Theme"/>
  <p:tag name="SCENECOLOR-TEXT-VALUE" val="3"/>
  <p:tag name="RESOURCEID" val="637732185218405713"/>
  <p:tag name="SCENEID" val="Unkown"/>
  <p:tag name="SCENELINKIDS" val="6|7|8"/>
  <p:tag name="ANIMSTRING" val="ce648c5dd216d18bd86b5871887efa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LINE" val="Color_Theme"/>
  <p:tag name="SCENECOLOR-LINE-VALUE" val="2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RC" val="true"/>
  <p:tag name="SCENESHAPETYPE" val="SceneText"/>
  <p:tag name="SCENESHAPESUBTYPE" val="SceneTitleText"/>
  <p:tag name="SCENESHAPENAME" val="抖音文本"/>
  <p:tag name="TXTGRP" val="637732185218249499"/>
  <p:tag name="SCENECOLOR-TEXT" val="Color_Theme"/>
  <p:tag name="SCENECOLOR-TEXT-VALUE" val="1"/>
  <p:tag name="SCANEADDTIONSP" val="false"/>
  <p:tag name="RESOURCEID" val="637732185218405713"/>
  <p:tag name="SCENEID" val="Unkown"/>
  <p:tag name="SCENELINKIDS" val="6|7|8"/>
  <p:tag name="ANIMSTRING" val="ce648c5dd216d18bd86b5871887efa6e"/>
  <p:tag name="PA" val="v5.2.11"/>
  <p:tag name="RESOURCELIBID_ANIM" val="478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RC" val="true"/>
  <p:tag name="SCENESHAPETYPE" val="SceneText"/>
  <p:tag name="SCENESHAPESUBTYPE" val="SceneTitleText"/>
  <p:tag name="SCENESHAPENAME" val="抖音文本"/>
  <p:tag name="TXTGRP" val="637732185218249499"/>
  <p:tag name="SCENECOLOR-TEXT" val="Color_Theme"/>
  <p:tag name="SCENECOLOR-TEXT-VALUE" val="1"/>
  <p:tag name="SCANEADDTIONSP" val="false"/>
  <p:tag name="RESOURCEID" val="637732185218405713"/>
  <p:tag name="SCENEID" val="Unkown"/>
  <p:tag name="SCENELINKIDS" val="6|7|8"/>
  <p:tag name="ANIMSTRING" val="ce648c5dd216d18bd86b5871887efa6e"/>
  <p:tag name="PA" val="v5.2.11"/>
  <p:tag name="RESOURCELIBID_ANIM" val="478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6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7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3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7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7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0|NoFill|#FFFFFF|False|True|"/>
  <p:tag name="RESOURCELIBID_SMARTLAYOUT" val="5560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HAPE" val="31472"/>
  <p:tag name="RESOURCELIB_SHAPETYPE" val="5"/>
  <p:tag name="SMARTLAYOUT_SHAPETYPE" val="Picture"/>
  <p:tag name="SMARTLAYOUT_SHAPEPICTURE" val="0|KeepOriginal|False|False|Background|None|e26f6e18f7274699952fb5bf486dbe38.jpeg"/>
  <p:tag name="PA" val="v5.2.11"/>
  <p:tag name="RESOURCELIBID_SMARTLAYOUT" val="556062"/>
  <p:tag name="RESOURCELIBID_ANIM" val="98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MAINTYPE" val="4"/>
  <p:tag name="PATYPE" val="140"/>
  <p:tag name="PASUBTYPE" val="286"/>
  <p:tag name="RESOURCELIBID_SHAPE" val="30827"/>
  <p:tag name="RESOURCELIB_SHAPETYPE" val="4"/>
  <p:tag name="PA" val="v5.2.11"/>
  <p:tag name="SMARTLAYOUT_SHAPETYPE" val="Ornament"/>
  <p:tag name="RESOURCELIBID_SMARTLAYOUT" val="5560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COLOR-LINE" val="Color_Theme"/>
  <p:tag name="SCENECOLOR-LINE-VALUE" val="1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2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MARTLAYOUT_SHAPETYPE" val="Ornament"/>
  <p:tag name="RESOURCELIBID_SMARTLAYOUT" val="5560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8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8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7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8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29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29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LINE" val="Color_Theme"/>
  <p:tag name="SCENECOLOR-LINE-VALUE" val="1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0|2,5385211|3,15594532"/>
  <p:tag name="LINKREPLACE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299"/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376697425"/>
  <p:tag name="SCENECOLOR-TEXT" val="Color_Theme"/>
  <p:tag name="SCENECOLOR-TEXT-VALUE" val="2"/>
  <p:tag name="RESOURCEID" val="637733062376727348"/>
  <p:tag name="SCENEID" val="Unkown"/>
  <p:tag name="SCENELINKIDS" val="8|1038|1039|1040"/>
  <p:tag name="ANIMSTRING" val="c4727a9f8fff0ab72d3ec02306dbd60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376697425"/>
  <p:tag name="SCENECOLOR-TEXT" val="Color_Theme"/>
  <p:tag name="SCENECOLOR-TEXT-VALUE" val="3"/>
  <p:tag name="RESOURCEID" val="637733062376727348"/>
  <p:tag name="SCENEID" val="Unkown"/>
  <p:tag name="SCENELINKIDS" val="8|1038|1039|1040"/>
  <p:tag name="ANIMSTRING" val="c4727a9f8fff0ab72d3ec02306dbd6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376697425"/>
  <p:tag name="SCENECOLOR-TEXT" val="Color_Theme"/>
  <p:tag name="SCENECOLOR-TEXT-VALUE" val="1"/>
  <p:tag name="RESOURCEID" val="637733062376727348"/>
  <p:tag name="SCENEID" val="Unkown"/>
  <p:tag name="SCENELINKIDS" val="8|1038|1039|1040"/>
  <p:tag name="ANIMSTRING" val="c4727a9f8fff0ab72d3ec02306dbd6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433406043"/>
  <p:tag name="SCENECOLOR-TEXT" val="Color_Theme"/>
  <p:tag name="SCENECOLOR-TEXT-VALUE" val="2"/>
  <p:tag name="RESOURCEID" val="637733062433455913"/>
  <p:tag name="SCENEID" val="Unkown"/>
  <p:tag name="SCENELINKIDS" val="9|1053|1054|1055"/>
  <p:tag name="ANIMSTRING" val="c4727a9f8fff0ab72d3ec02306dbd6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433406043"/>
  <p:tag name="SCENECOLOR-TEXT" val="Color_Theme"/>
  <p:tag name="SCENECOLOR-TEXT-VALUE" val="3"/>
  <p:tag name="RESOURCEID" val="637733062433455913"/>
  <p:tag name="SCENEID" val="Unkown"/>
  <p:tag name="SCENELINKIDS" val="9|1053|1054|1055"/>
  <p:tag name="ANIMSTRING" val="c4727a9f8fff0ab72d3ec02306dbd6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433406043"/>
  <p:tag name="SCENECOLOR-TEXT" val="Color_Theme"/>
  <p:tag name="SCENECOLOR-TEXT-VALUE" val="1"/>
  <p:tag name="RESOURCEID" val="637733062433455913"/>
  <p:tag name="SCENEID" val="Unkown"/>
  <p:tag name="SCENELINKIDS" val="9|1053|1054|1055"/>
  <p:tag name="ANIMSTRING" val="c4727a9f8fff0ab72d3ec02306dbd6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376697425"/>
  <p:tag name="SCENECOLOR-TEXT" val="Color_Theme"/>
  <p:tag name="SCENECOLOR-TEXT-VALUE" val="1"/>
  <p:tag name="SCANEADDTIONSP" val="false"/>
  <p:tag name="RESOURCEID" val="637733062376727348"/>
  <p:tag name="SCENEID" val="Unkown"/>
  <p:tag name="SCENELINKIDS" val="8|1038|1039|1040"/>
  <p:tag name="ANIMSTRING" val="c4727a9f8fff0ab72d3ec02306dbd608"/>
  <p:tag name="RESOURCELIBID_ANIM" val="4785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433406043"/>
  <p:tag name="SCENECOLOR-TEXT" val="Color_Theme"/>
  <p:tag name="SCENECOLOR-TEXT-VALUE" val="1"/>
  <p:tag name="SCANEADDTIONSP" val="false"/>
  <p:tag name="RESOURCEID" val="637733062433455913"/>
  <p:tag name="SCENEID" val="Unkown"/>
  <p:tag name="SCENELINKIDS" val="9|1053|1054|1055"/>
  <p:tag name="ANIMSTRING" val="c4727a9f8fff0ab72d3ec02306dbd608"/>
  <p:tag name="RESOURCELIBID_ANIM" val="4785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409386457"/>
  <p:tag name="SCENECOLOR-TEXT" val="Color_Theme"/>
  <p:tag name="SCENECOLOR-TEXT-VALUE" val="2"/>
  <p:tag name="RESOURCEID" val="637733062409446299"/>
  <p:tag name="SCENEID" val="Unkown"/>
  <p:tag name="SCENELINKIDS" val="11|1047|1048|1049"/>
  <p:tag name="ANIMSTRING" val="c4727a9f8fff0ab72d3ec02306dbd6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LINE" val="Color_Theme"/>
  <p:tag name="SCENECOLOR-LINE-VALUE" val="4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409386457"/>
  <p:tag name="SCENECOLOR-TEXT" val="Color_Theme"/>
  <p:tag name="SCENECOLOR-TEXT-VALUE" val="3"/>
  <p:tag name="RESOURCEID" val="637733062409446299"/>
  <p:tag name="SCENEID" val="Unkown"/>
  <p:tag name="SCENELINKIDS" val="11|1047|1048|1049"/>
  <p:tag name="ANIMSTRING" val="c4727a9f8fff0ab72d3ec02306dbd6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421116284"/>
  <p:tag name="SCENECOLOR-TEXT" val="Color_Theme"/>
  <p:tag name="SCENECOLOR-TEXT-VALUE" val="2"/>
  <p:tag name="RESOURCEID" val="637733062421166151"/>
  <p:tag name="SCENEID" val="Unkown"/>
  <p:tag name="SCENELINKIDS" val="10|1050|1051|1052"/>
  <p:tag name="ANIMSTRING" val="c4727a9f8fff0ab72d3ec02306dbd6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421116284"/>
  <p:tag name="SCENECOLOR-TEXT" val="Color_Theme"/>
  <p:tag name="SCENECOLOR-TEXT-VALUE" val="3"/>
  <p:tag name="RESOURCEID" val="637733062421166151"/>
  <p:tag name="SCENEID" val="Unkown"/>
  <p:tag name="SCENELINKIDS" val="10|1050|1051|1052"/>
  <p:tag name="ANIMSTRING" val="c4727a9f8fff0ab72d3ec02306dbd6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421116284"/>
  <p:tag name="SCENECOLOR-TEXT" val="Color_Theme"/>
  <p:tag name="SCENECOLOR-TEXT-VALUE" val="1"/>
  <p:tag name="RESOURCEID" val="637733062421166151"/>
  <p:tag name="SCENEID" val="Unkown"/>
  <p:tag name="SCENELINKIDS" val="10|1050|1051|1052"/>
  <p:tag name="ANIMSTRING" val="c4727a9f8fff0ab72d3ec02306dbd6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409386457"/>
  <p:tag name="SCENECOLOR-TEXT" val="Color_Theme"/>
  <p:tag name="SCENECOLOR-TEXT-VALUE" val="1"/>
  <p:tag name="RESOURCEID" val="637733062409446299"/>
  <p:tag name="SCENEID" val="Unkown"/>
  <p:tag name="SCENELINKIDS" val="11|1047|1048|1049"/>
  <p:tag name="ANIMSTRING" val="c4727a9f8fff0ab72d3ec02306dbd6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421116284"/>
  <p:tag name="SCENECOLOR-TEXT" val="Color_Theme"/>
  <p:tag name="SCENECOLOR-TEXT-VALUE" val="1"/>
  <p:tag name="SCANEADDTIONSP" val="false"/>
  <p:tag name="RESOURCEID" val="637733062421166151"/>
  <p:tag name="SCENEID" val="Unkown"/>
  <p:tag name="SCENELINKIDS" val="10|1050|1051|1052"/>
  <p:tag name="ANIMSTRING" val="c4727a9f8fff0ab72d3ec02306dbd608"/>
  <p:tag name="RESOURCELIBID_ANIM" val="478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409386457"/>
  <p:tag name="SCENECOLOR-TEXT" val="Color_Theme"/>
  <p:tag name="SCENECOLOR-TEXT-VALUE" val="1"/>
  <p:tag name="SCANEADDTIONSP" val="false"/>
  <p:tag name="RESOURCEID" val="637733062409446299"/>
  <p:tag name="SCENEID" val="Unkown"/>
  <p:tag name="SCENELINKIDS" val="11|1047|1048|1049"/>
  <p:tag name="ANIMSTRING" val="c4727a9f8fff0ab72d3ec02306dbd608"/>
  <p:tag name="RESOURCELIBID_ANIM" val="4785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387192316"/>
  <p:tag name="SCENECOLOR-TEXT" val="Color_Theme"/>
  <p:tag name="SCENECOLOR-TEXT-VALUE" val="2"/>
  <p:tag name="RESOURCEID" val="637733062387232211"/>
  <p:tag name="SCENEID" val="Unkown"/>
  <p:tag name="SCENELINKIDS" val="13|1041|1042|1043"/>
  <p:tag name="ANIMSTRING" val="c4727a9f8fff0ab72d3ec02306dbd6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387192316"/>
  <p:tag name="SCENECOLOR-TEXT" val="Color_Theme"/>
  <p:tag name="SCENECOLOR-TEXT-VALUE" val="3"/>
  <p:tag name="RESOURCEID" val="637733062387232211"/>
  <p:tag name="SCENEID" val="Unkown"/>
  <p:tag name="SCENELINKIDS" val="13|1041|1042|1043"/>
  <p:tag name="ANIMSTRING" val="c4727a9f8fff0ab72d3ec02306dbd6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7733062397968168"/>
  <p:tag name="SCENECOLOR-TEXT" val="Color_Theme"/>
  <p:tag name="SCENECOLOR-TEXT-VALUE" val="2"/>
  <p:tag name="RESOURCEID" val="637733062398008049"/>
  <p:tag name="SCENEID" val="Unkown"/>
  <p:tag name="SCENELINKIDS" val="12|1044|1045|1046"/>
  <p:tag name="ANIMSTRING" val="c4727a9f8fff0ab72d3ec02306dbd6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7733062397968168"/>
  <p:tag name="SCENECOLOR-TEXT" val="Color_Theme"/>
  <p:tag name="SCENECOLOR-TEXT-VALUE" val="3"/>
  <p:tag name="RESOURCEID" val="637733062398008049"/>
  <p:tag name="SCENEID" val="Unkown"/>
  <p:tag name="SCENELINKIDS" val="12|1044|1045|1046"/>
  <p:tag name="ANIMSTRING" val="c4727a9f8fff0ab72d3ec02306dbd6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397968168"/>
  <p:tag name="SCENECOLOR-TEXT" val="Color_Theme"/>
  <p:tag name="SCENECOLOR-TEXT-VALUE" val="1"/>
  <p:tag name="RESOURCEID" val="637733062398008049"/>
  <p:tag name="SCENEID" val="Unkown"/>
  <p:tag name="SCENELINKIDS" val="12|1044|1045|1046"/>
  <p:tag name="ANIMSTRING" val="c4727a9f8fff0ab72d3ec02306dbd6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ANEADDTIONSP" val="true"/>
  <p:tag name="SCENESHAPETYPE" val="SceneText"/>
  <p:tag name="SCENESHAPESUBTYPE" val="SceneTitleText"/>
  <p:tag name="SCENESHAPENAME" val="抖音文本"/>
  <p:tag name="TXTGRP" val="637733062387192316"/>
  <p:tag name="SCENECOLOR-TEXT" val="Color_Theme"/>
  <p:tag name="SCENECOLOR-TEXT-VALUE" val="1"/>
  <p:tag name="RESOURCEID" val="637733062387232211"/>
  <p:tag name="SCENEID" val="Unkown"/>
  <p:tag name="SCENELINKIDS" val="13|1041|1042|1043"/>
  <p:tag name="ANIMSTRING" val="c4727a9f8fff0ab72d3ec02306dbd6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397968168"/>
  <p:tag name="SCENECOLOR-TEXT" val="Color_Theme"/>
  <p:tag name="SCENECOLOR-TEXT-VALUE" val="1"/>
  <p:tag name="SCANEADDTIONSP" val="false"/>
  <p:tag name="RESOURCEID" val="637733062398008049"/>
  <p:tag name="SCENEID" val="Unkown"/>
  <p:tag name="SCENELINKIDS" val="12|1044|1045|1046"/>
  <p:tag name="ANIMSTRING" val="c4727a9f8fff0ab72d3ec02306dbd608"/>
  <p:tag name="RESOURCELIBID_ANIM" val="4785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SHADOWSRC" val="true"/>
  <p:tag name="SCENESHAPETYPE" val="SceneText"/>
  <p:tag name="SCENESHAPESUBTYPE" val="SceneTitleText"/>
  <p:tag name="SCENESHAPENAME" val="抖音文本"/>
  <p:tag name="TXTGRP" val="637733062387192316"/>
  <p:tag name="SCENECOLOR-TEXT" val="Color_Theme"/>
  <p:tag name="SCENECOLOR-TEXT-VALUE" val="1"/>
  <p:tag name="SCANEADDTIONSP" val="false"/>
  <p:tag name="RESOURCEID" val="637733062387232211"/>
  <p:tag name="SCENEID" val="Unkown"/>
  <p:tag name="SCENELINKIDS" val="13|1041|1042|1043"/>
  <p:tag name="ANIMSTRING" val="c4727a9f8fff0ab72d3ec02306dbd608"/>
  <p:tag name="RESOURCELIBID_ANIM" val="478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LINE" val="Color_Theme"/>
  <p:tag name="SCENECOLOR-LINE-VALUE" val="2"/>
  <p:tag name="SCENESHAPETYPE" val="SceneShape"/>
  <p:tag name="SCENESHAPESUBTYPE" val="SceneSimpleShape"/>
  <p:tag name="POCKET_APPLY_TIME" val="2021年11月21日"/>
  <p:tag name="POCKET_APPLY_TYPE" val="Slide"/>
  <p:tag name="RESOURCEID" val="637730961924187094"/>
  <p:tag name="SCENEID" val="637730961924187094"/>
  <p:tag name="SCENELINKIDS" val="39|40|41|42|44|43|45|132|133|139|138"/>
  <p:tag name="ANIMSTRING" val="s_637730961924187094"/>
</p:tagLst>
</file>

<file path=ppt/theme/theme1.xml><?xml version="1.0" encoding="utf-8"?>
<a:theme xmlns:a="http://schemas.openxmlformats.org/drawingml/2006/main" name="636912900539540041.pa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637731355136973663</Template>
  <TotalTime>166</TotalTime>
  <Words>219</Words>
  <Application>Microsoft Office PowerPoint</Application>
  <PresentationFormat>全屏显示(4:3)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636912900539540041.paslide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14</cp:revision>
  <dcterms:created xsi:type="dcterms:W3CDTF">2021-11-21T04:52:43Z</dcterms:created>
  <dcterms:modified xsi:type="dcterms:W3CDTF">2021-11-23T15:18:06Z</dcterms:modified>
</cp:coreProperties>
</file>