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6"/>
  </p:notesMasterIdLst>
  <p:handoutMasterIdLst>
    <p:handoutMasterId r:id="rId21"/>
  </p:handoutMasterIdLst>
  <p:sldIdLst>
    <p:sldId id="276" r:id="rId4"/>
    <p:sldId id="256" r:id="rId5"/>
    <p:sldId id="259" r:id="rId7"/>
    <p:sldId id="261" r:id="rId8"/>
    <p:sldId id="277" r:id="rId9"/>
    <p:sldId id="278" r:id="rId10"/>
    <p:sldId id="279" r:id="rId11"/>
    <p:sldId id="284" r:id="rId12"/>
    <p:sldId id="268" r:id="rId13"/>
    <p:sldId id="262" r:id="rId14"/>
    <p:sldId id="264" r:id="rId15"/>
    <p:sldId id="263" r:id="rId16"/>
    <p:sldId id="285" r:id="rId17"/>
    <p:sldId id="286" r:id="rId18"/>
    <p:sldId id="267" r:id="rId19"/>
    <p:sldId id="275" r:id="rId20"/>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05F2C04-C923-438B-8C0F-E0CD2BADF298}">
      <wppc:fontMiss xmlns:wppc="http://www.wps.cn/officeDocument/PresentationCustomData" type="true"/>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幸全" initials="幸全"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6" Type="http://schemas.openxmlformats.org/officeDocument/2006/relationships/tags" Target="tags/tag186.xml"/><Relationship Id="rId25" Type="http://schemas.openxmlformats.org/officeDocument/2006/relationships/commentAuthors" Target="commentAuthors.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5" Type="http://schemas.openxmlformats.org/officeDocument/2006/relationships/tags" Target="../tags/tag64.xml"/><Relationship Id="rId4" Type="http://schemas.openxmlformats.org/officeDocument/2006/relationships/tags" Target="../tags/tag63.xml"/><Relationship Id="rId3" Type="http://schemas.openxmlformats.org/officeDocument/2006/relationships/image" Target="../media/image1.jpeg"/><Relationship Id="rId2" Type="http://schemas.openxmlformats.org/officeDocument/2006/relationships/tags" Target="../tags/tag62.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4" Type="http://schemas.openxmlformats.org/officeDocument/2006/relationships/tags" Target="../tags/tag66.xml"/><Relationship Id="rId3" Type="http://schemas.openxmlformats.org/officeDocument/2006/relationships/image" Target="../media/image2.png"/><Relationship Id="rId2" Type="http://schemas.openxmlformats.org/officeDocument/2006/relationships/tags" Target="../tags/tag65.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71.xml"/><Relationship Id="rId7" Type="http://schemas.openxmlformats.org/officeDocument/2006/relationships/tags" Target="../tags/tag70.xml"/><Relationship Id="rId6" Type="http://schemas.openxmlformats.org/officeDocument/2006/relationships/tags" Target="../tags/tag69.xml"/><Relationship Id="rId5" Type="http://schemas.openxmlformats.org/officeDocument/2006/relationships/image" Target="../media/image2.png"/><Relationship Id="rId4" Type="http://schemas.openxmlformats.org/officeDocument/2006/relationships/tags" Target="../tags/tag68.xml"/><Relationship Id="rId3" Type="http://schemas.openxmlformats.org/officeDocument/2006/relationships/image" Target="../media/image3.png"/><Relationship Id="rId2" Type="http://schemas.openxmlformats.org/officeDocument/2006/relationships/tags" Target="../tags/tag67.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4" Type="http://schemas.openxmlformats.org/officeDocument/2006/relationships/tags" Target="../tags/tag73.xml"/><Relationship Id="rId3" Type="http://schemas.openxmlformats.org/officeDocument/2006/relationships/image" Target="../media/image2.png"/><Relationship Id="rId2" Type="http://schemas.openxmlformats.org/officeDocument/2006/relationships/tags" Target="../tags/tag72.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4" Type="http://schemas.openxmlformats.org/officeDocument/2006/relationships/tags" Target="../tags/tag75.xml"/><Relationship Id="rId3" Type="http://schemas.openxmlformats.org/officeDocument/2006/relationships/image" Target="../media/image2.png"/><Relationship Id="rId2" Type="http://schemas.openxmlformats.org/officeDocument/2006/relationships/tags" Target="../tags/tag74.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5" Type="http://schemas.openxmlformats.org/officeDocument/2006/relationships/image" Target="../media/image2.png"/><Relationship Id="rId4" Type="http://schemas.openxmlformats.org/officeDocument/2006/relationships/tags" Target="../tags/tag77.xml"/><Relationship Id="rId3" Type="http://schemas.openxmlformats.org/officeDocument/2006/relationships/image" Target="../media/image4.png"/><Relationship Id="rId2" Type="http://schemas.openxmlformats.org/officeDocument/2006/relationships/tags" Target="../tags/tag76.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4" Type="http://schemas.openxmlformats.org/officeDocument/2006/relationships/tags" Target="../tags/tag79.xml"/><Relationship Id="rId3" Type="http://schemas.openxmlformats.org/officeDocument/2006/relationships/image" Target="../media/image2.png"/><Relationship Id="rId2" Type="http://schemas.openxmlformats.org/officeDocument/2006/relationships/tags" Target="../tags/tag78.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4" Type="http://schemas.openxmlformats.org/officeDocument/2006/relationships/tags" Target="../tags/tag81.xml"/><Relationship Id="rId3" Type="http://schemas.openxmlformats.org/officeDocument/2006/relationships/image" Target="../media/image2.png"/><Relationship Id="rId2" Type="http://schemas.openxmlformats.org/officeDocument/2006/relationships/tags" Target="../tags/tag80.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4" Type="http://schemas.openxmlformats.org/officeDocument/2006/relationships/tags" Target="../tags/tag83.xml"/><Relationship Id="rId3" Type="http://schemas.openxmlformats.org/officeDocument/2006/relationships/image" Target="../media/image2.png"/><Relationship Id="rId2" Type="http://schemas.openxmlformats.org/officeDocument/2006/relationships/tags" Target="../tags/tag82.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4" Type="http://schemas.openxmlformats.org/officeDocument/2006/relationships/tags" Target="../tags/tag85.xml"/><Relationship Id="rId3" Type="http://schemas.openxmlformats.org/officeDocument/2006/relationships/image" Target="../media/image1.jpeg"/><Relationship Id="rId2" Type="http://schemas.openxmlformats.org/officeDocument/2006/relationships/tags" Target="../tags/tag84.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91.xml"/><Relationship Id="rId7" Type="http://schemas.openxmlformats.org/officeDocument/2006/relationships/tags" Target="../tags/tag90.xml"/><Relationship Id="rId6" Type="http://schemas.openxmlformats.org/officeDocument/2006/relationships/tags" Target="../tags/tag89.xml"/><Relationship Id="rId5" Type="http://schemas.openxmlformats.org/officeDocument/2006/relationships/tags" Target="../tags/tag88.xml"/><Relationship Id="rId4" Type="http://schemas.openxmlformats.org/officeDocument/2006/relationships/tags" Target="../tags/tag87.xml"/><Relationship Id="rId3" Type="http://schemas.openxmlformats.org/officeDocument/2006/relationships/image" Target="../media/image2.png"/><Relationship Id="rId2" Type="http://schemas.openxmlformats.org/officeDocument/2006/relationships/tags" Target="../tags/tag86.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98.xml"/><Relationship Id="rId8" Type="http://schemas.openxmlformats.org/officeDocument/2006/relationships/tags" Target="../tags/tag97.xml"/><Relationship Id="rId7" Type="http://schemas.openxmlformats.org/officeDocument/2006/relationships/tags" Target="../tags/tag96.xml"/><Relationship Id="rId6" Type="http://schemas.openxmlformats.org/officeDocument/2006/relationships/tags" Target="../tags/tag95.xml"/><Relationship Id="rId5" Type="http://schemas.openxmlformats.org/officeDocument/2006/relationships/tags" Target="../tags/tag94.xml"/><Relationship Id="rId4" Type="http://schemas.openxmlformats.org/officeDocument/2006/relationships/image" Target="../media/image2.png"/><Relationship Id="rId3" Type="http://schemas.openxmlformats.org/officeDocument/2006/relationships/tags" Target="../tags/tag93.xml"/><Relationship Id="rId2" Type="http://schemas.openxmlformats.org/officeDocument/2006/relationships/tags" Target="../tags/tag92.xml"/><Relationship Id="rId10" Type="http://schemas.openxmlformats.org/officeDocument/2006/relationships/tags" Target="../tags/tag99.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06.xml"/><Relationship Id="rId8" Type="http://schemas.openxmlformats.org/officeDocument/2006/relationships/tags" Target="../tags/tag105.xml"/><Relationship Id="rId7" Type="http://schemas.openxmlformats.org/officeDocument/2006/relationships/tags" Target="../tags/tag104.xml"/><Relationship Id="rId6" Type="http://schemas.openxmlformats.org/officeDocument/2006/relationships/tags" Target="../tags/tag103.xml"/><Relationship Id="rId5" Type="http://schemas.openxmlformats.org/officeDocument/2006/relationships/tags" Target="../tags/tag102.xml"/><Relationship Id="rId4" Type="http://schemas.openxmlformats.org/officeDocument/2006/relationships/image" Target="../media/image2.png"/><Relationship Id="rId3" Type="http://schemas.openxmlformats.org/officeDocument/2006/relationships/tags" Target="../tags/tag101.xml"/><Relationship Id="rId2" Type="http://schemas.openxmlformats.org/officeDocument/2006/relationships/tags" Target="../tags/tag100.xml"/><Relationship Id="rId11" Type="http://schemas.openxmlformats.org/officeDocument/2006/relationships/tags" Target="../tags/tag108.xml"/><Relationship Id="rId10" Type="http://schemas.openxmlformats.org/officeDocument/2006/relationships/tags" Target="../tags/tag107.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15.xml"/><Relationship Id="rId8" Type="http://schemas.openxmlformats.org/officeDocument/2006/relationships/tags" Target="../tags/tag114.xml"/><Relationship Id="rId7" Type="http://schemas.openxmlformats.org/officeDocument/2006/relationships/tags" Target="../tags/tag113.xml"/><Relationship Id="rId6" Type="http://schemas.openxmlformats.org/officeDocument/2006/relationships/tags" Target="../tags/tag112.xml"/><Relationship Id="rId5" Type="http://schemas.openxmlformats.org/officeDocument/2006/relationships/tags" Target="../tags/tag111.xml"/><Relationship Id="rId4" Type="http://schemas.openxmlformats.org/officeDocument/2006/relationships/image" Target="../media/image2.png"/><Relationship Id="rId3" Type="http://schemas.openxmlformats.org/officeDocument/2006/relationships/tags" Target="../tags/tag110.xml"/><Relationship Id="rId2" Type="http://schemas.openxmlformats.org/officeDocument/2006/relationships/tags" Target="../tags/tag109.xml"/><Relationship Id="rId11" Type="http://schemas.openxmlformats.org/officeDocument/2006/relationships/tags" Target="../tags/tag117.xml"/><Relationship Id="rId10" Type="http://schemas.openxmlformats.org/officeDocument/2006/relationships/tags" Target="../tags/tag116.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24.xml"/><Relationship Id="rId8" Type="http://schemas.openxmlformats.org/officeDocument/2006/relationships/tags" Target="../tags/tag123.xml"/><Relationship Id="rId7" Type="http://schemas.openxmlformats.org/officeDocument/2006/relationships/tags" Target="../tags/tag122.xml"/><Relationship Id="rId6" Type="http://schemas.openxmlformats.org/officeDocument/2006/relationships/tags" Target="../tags/tag121.xml"/><Relationship Id="rId5" Type="http://schemas.openxmlformats.org/officeDocument/2006/relationships/tags" Target="../tags/tag120.xml"/><Relationship Id="rId4" Type="http://schemas.openxmlformats.org/officeDocument/2006/relationships/image" Target="../media/image2.png"/><Relationship Id="rId3" Type="http://schemas.openxmlformats.org/officeDocument/2006/relationships/tags" Target="../tags/tag119.xml"/><Relationship Id="rId2" Type="http://schemas.openxmlformats.org/officeDocument/2006/relationships/tags" Target="../tags/tag118.xml"/><Relationship Id="rId11" Type="http://schemas.openxmlformats.org/officeDocument/2006/relationships/tags" Target="../tags/tag126.xml"/><Relationship Id="rId10" Type="http://schemas.openxmlformats.org/officeDocument/2006/relationships/tags" Target="../tags/tag125.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33.xml"/><Relationship Id="rId8" Type="http://schemas.openxmlformats.org/officeDocument/2006/relationships/tags" Target="../tags/tag132.xml"/><Relationship Id="rId7" Type="http://schemas.openxmlformats.org/officeDocument/2006/relationships/tags" Target="../tags/tag131.xml"/><Relationship Id="rId6" Type="http://schemas.openxmlformats.org/officeDocument/2006/relationships/tags" Target="../tags/tag130.xml"/><Relationship Id="rId5" Type="http://schemas.openxmlformats.org/officeDocument/2006/relationships/tags" Target="../tags/tag129.xml"/><Relationship Id="rId4" Type="http://schemas.openxmlformats.org/officeDocument/2006/relationships/image" Target="../media/image2.png"/><Relationship Id="rId3" Type="http://schemas.openxmlformats.org/officeDocument/2006/relationships/tags" Target="../tags/tag128.xml"/><Relationship Id="rId2" Type="http://schemas.openxmlformats.org/officeDocument/2006/relationships/tags" Target="../tags/tag127.xml"/><Relationship Id="rId13" Type="http://schemas.openxmlformats.org/officeDocument/2006/relationships/tags" Target="../tags/tag137.xml"/><Relationship Id="rId12" Type="http://schemas.openxmlformats.org/officeDocument/2006/relationships/tags" Target="../tags/tag136.xml"/><Relationship Id="rId11" Type="http://schemas.openxmlformats.org/officeDocument/2006/relationships/tags" Target="../tags/tag135.xml"/><Relationship Id="rId10" Type="http://schemas.openxmlformats.org/officeDocument/2006/relationships/tags" Target="../tags/tag134.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44.xml"/><Relationship Id="rId8" Type="http://schemas.openxmlformats.org/officeDocument/2006/relationships/tags" Target="../tags/tag143.xml"/><Relationship Id="rId7" Type="http://schemas.openxmlformats.org/officeDocument/2006/relationships/tags" Target="../tags/tag142.xml"/><Relationship Id="rId6" Type="http://schemas.openxmlformats.org/officeDocument/2006/relationships/tags" Target="../tags/tag141.xml"/><Relationship Id="rId5" Type="http://schemas.openxmlformats.org/officeDocument/2006/relationships/tags" Target="../tags/tag140.xml"/><Relationship Id="rId4" Type="http://schemas.openxmlformats.org/officeDocument/2006/relationships/image" Target="../media/image2.png"/><Relationship Id="rId3" Type="http://schemas.openxmlformats.org/officeDocument/2006/relationships/tags" Target="../tags/tag139.xml"/><Relationship Id="rId2" Type="http://schemas.openxmlformats.org/officeDocument/2006/relationships/tags" Target="../tags/tag138.xml"/><Relationship Id="rId10" Type="http://schemas.openxmlformats.org/officeDocument/2006/relationships/tags" Target="../tags/tag145.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3" name="图片 2"/>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日期占位符 15"/>
          <p:cNvSpPr>
            <a:spLocks noGrp="1"/>
          </p:cNvSpPr>
          <p:nvPr>
            <p:ph type="dt" sz="half" idx="10"/>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fld id="{49AE70B2-8BF9-45C0-BB95-33D1B9D3A854}" type="slidenum">
              <a:rPr lang="zh-CN" altLang="en-US" smtClean="0"/>
            </a:fld>
            <a:endParaRPr lang="zh-CN" altLang="en-US" dirty="0"/>
          </a:p>
        </p:txBody>
      </p:sp>
      <p:sp>
        <p:nvSpPr>
          <p:cNvPr id="2" name="标题 1"/>
          <p:cNvSpPr>
            <a:spLocks noGrp="1"/>
          </p:cNvSpPr>
          <p:nvPr>
            <p:ph type="ctrTitle" idx="2" hasCustomPrompt="1"/>
            <p:custDataLst>
              <p:tags r:id="rId4"/>
            </p:custDataLst>
          </p:nvPr>
        </p:nvSpPr>
        <p:spPr>
          <a:xfrm>
            <a:off x="2530547" y="1948478"/>
            <a:ext cx="7133510" cy="1230630"/>
          </a:xfrm>
        </p:spPr>
        <p:txBody>
          <a:bodyPr vert="horz" wrap="square" lIns="0" tIns="0" rIns="0" bIns="0" rtlCol="0" anchor="b" anchorCtr="0">
            <a:normAutofit/>
          </a:bodyPr>
          <a:lstStyle>
            <a:lvl1pPr marL="0" marR="0" lvl="0" algn="dist" defTabSz="914400" rtl="0" eaLnBrk="1" fontAlgn="auto" latinLnBrk="0" hangingPunct="1">
              <a:lnSpc>
                <a:spcPct val="100000"/>
              </a:lnSpc>
              <a:spcBef>
                <a:spcPct val="0"/>
              </a:spcBef>
              <a:buClrTx/>
              <a:buSzTx/>
              <a:buFontTx/>
              <a:buNone/>
              <a:defRPr kumimoji="0" lang="zh-CN" altLang="en-US" sz="7200" b="1" i="0" u="none" strike="noStrike" kern="1200" cap="none" spc="-200" normalizeH="0" baseline="0" noProof="1">
                <a:solidFill>
                  <a:schemeClr val="dk1">
                    <a:lumMod val="85000"/>
                    <a:lumOff val="15000"/>
                  </a:schemeClr>
                </a:solidFill>
                <a:uFillTx/>
                <a:latin typeface="Arial" panose="020B0604020202020204" pitchFamily="34" charset="0"/>
                <a:ea typeface="汉仪乐喵体W" panose="00020600040101010101" charset="-122"/>
                <a:cs typeface="+mj-cs"/>
                <a:sym typeface="+mn-ea"/>
              </a:defRPr>
            </a:lvl1pPr>
          </a:lstStyle>
          <a:p>
            <a:pPr lvl="0"/>
            <a:r>
              <a:rPr>
                <a:sym typeface="+mn-ea"/>
              </a:rPr>
              <a:t>编辑标题</a:t>
            </a:r>
            <a:endParaRPr>
              <a:sym typeface="+mn-ea"/>
            </a:endParaRPr>
          </a:p>
        </p:txBody>
      </p:sp>
      <p:sp>
        <p:nvSpPr>
          <p:cNvPr id="4" name="副标题 5"/>
          <p:cNvSpPr/>
          <p:nvPr>
            <p:ph type="subTitle" idx="3" hasCustomPrompt="1"/>
            <p:custDataLst>
              <p:tags r:id="rId5"/>
            </p:custDataLst>
          </p:nvPr>
        </p:nvSpPr>
        <p:spPr>
          <a:xfrm>
            <a:off x="2530547" y="3378497"/>
            <a:ext cx="7133510" cy="501910"/>
          </a:xfrm>
        </p:spPr>
        <p:txBody>
          <a:bodyPr vert="horz" wrap="square" lIns="0" tIns="0" rIns="0" bIns="0" rtlCol="0" anchor="t" anchorCtr="0">
            <a:normAutofit/>
          </a:bodyPr>
          <a:lstStyle>
            <a:lvl1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2400" b="0" i="0" u="none" strike="noStrike" kern="1200" cap="none" spc="200" normalizeH="0" baseline="0" noProof="0">
                <a:ln>
                  <a:noFill/>
                </a:ln>
                <a:solidFill>
                  <a:schemeClr val="dk1">
                    <a:lumMod val="65000"/>
                    <a:lumOff val="35000"/>
                  </a:schemeClr>
                </a:solidFill>
                <a:effectLst/>
                <a:uLnTx/>
                <a:uFillTx/>
                <a:latin typeface="Arial" panose="020B0604020202020204" pitchFamily="34" charset="0"/>
                <a:ea typeface="幼圆" panose="02010509060101010101" charset="-122"/>
                <a:cs typeface="微软雅黑" panose="020B0503020204020204" charset="-122"/>
                <a:sym typeface="+mn-ea"/>
              </a:defRPr>
            </a:lvl1pPr>
            <a:lvl2pPr marL="457200" indent="0" algn="ctr" defTabSz="914400" rtl="0" eaLnBrk="1" fontAlgn="auto" latinLnBrk="0" hangingPunct="1">
              <a:lnSpc>
                <a:spcPct val="12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914400" indent="0" algn="ctr" defTabSz="914400" rtl="0" eaLnBrk="1" fontAlgn="auto" latinLnBrk="0" hangingPunct="1">
              <a:lnSpc>
                <a:spcPct val="12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3716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18288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endParaRPr>
              <a:sym typeface="+mn-e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7" name="图片 6"/>
          <p:cNvPicPr>
            <a:picLocks noChangeAspect="1"/>
          </p:cNvPicPr>
          <p:nvPr>
            <p:custDataLst>
              <p:tags r:id="rId4"/>
            </p:custDataLst>
          </p:nvPr>
        </p:nvPicPr>
        <p:blipFill>
          <a:blip r:embed="rId3">
            <a:extLst>
              <a:ext uri="{28A0092B-C50C-407E-A947-70E740481C1C}">
                <a14:useLocalDpi xmlns:a14="http://schemas.microsoft.com/office/drawing/2010/main" val="0"/>
              </a:ext>
            </a:extLst>
          </a:blip>
          <a:stretch>
            <a:fillRect/>
          </a:stretch>
        </p:blipFill>
        <p:spPr>
          <a:xfrm>
            <a:off x="11471910" y="6137910"/>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幼圆" panose="02010509060101010101"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幼圆" panose="02010509060101010101"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幼圆" panose="02010509060101010101"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幼圆" panose="02010509060101010101"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幼圆" panose="02010509060101010101"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幼圆" panose="02010509060101010101"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3" name="图片 2"/>
          <p:cNvPicPr>
            <a:picLocks noChangeAspect="1"/>
          </p:cNvPicPr>
          <p:nvPr>
            <p:custDataLst>
              <p:tags r:id="rId2"/>
            </p:custDataLst>
          </p:nvPr>
        </p:nvPicPr>
        <p:blipFill>
          <a:blip r:embed="rId3"/>
          <a:stretch>
            <a:fillRect/>
          </a:stretch>
        </p:blipFill>
        <p:spPr>
          <a:xfrm>
            <a:off x="8716384" y="1914424"/>
            <a:ext cx="3235350" cy="3029142"/>
          </a:xfrm>
          <a:prstGeom prst="rect">
            <a:avLst/>
          </a:prstGeom>
        </p:spPr>
      </p:pic>
      <p:pic>
        <p:nvPicPr>
          <p:cNvPr id="2" name="图片 1"/>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7" name="图片 6"/>
          <p:cNvPicPr>
            <a:picLocks noChangeAspect="1"/>
          </p:cNvPicPr>
          <p:nvPr>
            <p:custDataLst>
              <p:tags r:id="rId6"/>
            </p:custDataLst>
          </p:nvPr>
        </p:nvPicPr>
        <p:blipFill>
          <a:blip r:embed="rId5">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sp>
        <p:nvSpPr>
          <p:cNvPr id="4" name="日期占位符 3"/>
          <p:cNvSpPr>
            <a:spLocks noGrp="1"/>
          </p:cNvSpPr>
          <p:nvPr>
            <p:ph type="dt" sz="half" idx="10"/>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fld id="{49AE70B2-8BF9-45C0-BB95-33D1B9D3A854}" type="slidenum">
              <a:rPr lang="zh-CN" altLang="en-US" smtClean="0"/>
            </a:fld>
            <a:endParaRPr lang="zh-CN" altLang="en-US"/>
          </a:p>
        </p:txBody>
      </p:sp>
      <p:sp>
        <p:nvSpPr>
          <p:cNvPr id="8" name="标题 5"/>
          <p:cNvSpPr>
            <a:spLocks noGrp="1"/>
          </p:cNvSpPr>
          <p:nvPr>
            <p:ph type="ctrTitle" idx="2" hasCustomPrompt="1"/>
            <p:custDataLst>
              <p:tags r:id="rId7"/>
            </p:custDataLst>
          </p:nvPr>
        </p:nvSpPr>
        <p:spPr>
          <a:xfrm>
            <a:off x="813441" y="3613741"/>
            <a:ext cx="6857365" cy="582930"/>
          </a:xfrm>
        </p:spPr>
        <p:txBody>
          <a:bodyPr vert="horz" wrap="square" lIns="0" tIns="0" rIns="0" bIns="0" rtlCol="0" anchor="b" anchorCtr="0">
            <a:normAutofit/>
          </a:bodyPr>
          <a:lstStyle>
            <a:lvl1pPr marL="0" marR="0" algn="l" defTabSz="914400" rtl="0" eaLnBrk="1" fontAlgn="auto" latinLnBrk="0" hangingPunct="1">
              <a:lnSpc>
                <a:spcPct val="120000"/>
              </a:lnSpc>
              <a:spcBef>
                <a:spcPct val="0"/>
              </a:spcBef>
              <a:buClrTx/>
              <a:buSzTx/>
              <a:buFontTx/>
              <a:buNone/>
              <a:defRPr kumimoji="0" lang="zh-CN" altLang="en-US" sz="3160" b="1" i="0" u="none" strike="noStrike" kern="1200" cap="none" spc="300" normalizeH="0" baseline="0" noProof="1">
                <a:solidFill>
                  <a:schemeClr val="dk1">
                    <a:lumMod val="85000"/>
                    <a:lumOff val="15000"/>
                  </a:schemeClr>
                </a:solidFill>
                <a:uFillTx/>
                <a:latin typeface="Arial" panose="020B0604020202020204" pitchFamily="34" charset="0"/>
                <a:ea typeface="汉仪乐喵体W" panose="00020600040101010101" charset="-122"/>
                <a:cs typeface="+mj-cs"/>
              </a:defRPr>
            </a:lvl1pPr>
          </a:lstStyle>
          <a:p>
            <a:pPr lvl="0"/>
            <a:r>
              <a:rPr>
                <a:sym typeface="+mn-ea"/>
              </a:rPr>
              <a:t>编辑标题</a:t>
            </a:r>
            <a:endParaRPr>
              <a:sym typeface="+mn-ea"/>
            </a:endParaRPr>
          </a:p>
        </p:txBody>
      </p:sp>
      <p:sp>
        <p:nvSpPr>
          <p:cNvPr id="9" name="副标题 7"/>
          <p:cNvSpPr>
            <a:spLocks noGrp="1"/>
          </p:cNvSpPr>
          <p:nvPr>
            <p:ph type="subTitle" idx="3" hasCustomPrompt="1"/>
            <p:custDataLst>
              <p:tags r:id="rId8"/>
            </p:custDataLst>
          </p:nvPr>
        </p:nvSpPr>
        <p:spPr>
          <a:xfrm>
            <a:off x="813441" y="4261441"/>
            <a:ext cx="6857365" cy="1669926"/>
          </a:xfrm>
        </p:spPr>
        <p:txBody>
          <a:bodyPr vert="horz" wrap="square" lIns="0" tIns="0" rIns="0" bIns="0" rtlCol="0">
            <a:normAutofit/>
          </a:bodyPr>
          <a:lstStyle>
            <a:lvl1pPr marL="0" marR="0" indent="0" algn="l" defTabSz="914400" rtl="0" eaLnBrk="1" fontAlgn="auto" latinLnBrk="0" hangingPunct="1">
              <a:lnSpc>
                <a:spcPct val="130000"/>
              </a:lnSpc>
              <a:spcBef>
                <a:spcPts val="0"/>
              </a:spcBef>
              <a:spcAft>
                <a:spcPts val="0"/>
              </a:spcAft>
              <a:buClrTx/>
              <a:buSzTx/>
              <a:buFont typeface="Arial" panose="020B0604020202020204" pitchFamily="34" charset="0"/>
              <a:buNone/>
              <a:defRPr kumimoji="0" lang="zh-CN" altLang="en-US" sz="1600" b="0" i="0" u="none" strike="noStrike" kern="1200" cap="none" spc="200" normalizeH="0" baseline="0" noProof="1">
                <a:solidFill>
                  <a:schemeClr val="dk1">
                    <a:lumMod val="65000"/>
                    <a:lumOff val="35000"/>
                  </a:schemeClr>
                </a:solidFill>
                <a:uFillTx/>
                <a:latin typeface="Arial" panose="020B0604020202020204" pitchFamily="34" charset="0"/>
                <a:ea typeface="幼圆" panose="02010509060101010101" charset="-122"/>
                <a:cs typeface="+mn-cs"/>
                <a:sym typeface="+mn-ea"/>
              </a:defRPr>
            </a:lvl1pPr>
            <a:lvl2pPr marL="457200" indent="0" algn="l" defTabSz="914400" rtl="0" eaLnBrk="1" fontAlgn="auto" latinLnBrk="0" hangingPunct="1">
              <a:lnSpc>
                <a:spcPct val="130000"/>
              </a:lnSpc>
              <a:spcBef>
                <a:spcPts val="0"/>
              </a:spcBef>
              <a:spcAft>
                <a:spcPts val="750"/>
              </a:spcAft>
              <a:buFont typeface="Arial" panose="020B0604020202020204" pitchFamily="34" charset="0"/>
              <a:buNone/>
              <a:tabLst>
                <a:tab pos="1609725" algn="l"/>
              </a:tabLst>
              <a:defRPr sz="2000" u="none" strike="noStrike" kern="1200" cap="none" spc="0" normalizeH="0" baseline="0">
                <a:solidFill>
                  <a:schemeClr val="tx1">
                    <a:tint val="75000"/>
                  </a:schemeClr>
                </a:solidFill>
                <a:uFillTx/>
                <a:latin typeface="Arial" panose="020B0604020202020204" pitchFamily="34" charset="0"/>
                <a:ea typeface="微软雅黑" panose="020B0503020204020204" charset="-122"/>
                <a:cs typeface="+mn-cs"/>
              </a:defRPr>
            </a:lvl2pPr>
            <a:lvl3pPr marL="914400" indent="0" algn="l" defTabSz="914400" rtl="0" eaLnBrk="1" fontAlgn="auto" latinLnBrk="0" hangingPunct="1">
              <a:lnSpc>
                <a:spcPct val="130000"/>
              </a:lnSpc>
              <a:spcBef>
                <a:spcPts val="0"/>
              </a:spcBef>
              <a:spcAft>
                <a:spcPts val="750"/>
              </a:spcAft>
              <a:buFont typeface="Arial" panose="020B0604020202020204" pitchFamily="34" charset="0"/>
              <a:buNone/>
              <a:defRPr sz="1800" u="none" strike="noStrike" kern="1200" cap="none" spc="0" normalizeH="0" baseline="0">
                <a:solidFill>
                  <a:schemeClr val="tx1">
                    <a:tint val="75000"/>
                  </a:schemeClr>
                </a:solidFill>
                <a:uFillTx/>
                <a:latin typeface="Arial" panose="020B0604020202020204" pitchFamily="34" charset="0"/>
                <a:ea typeface="微软雅黑" panose="020B0503020204020204" charset="-122"/>
                <a:cs typeface="+mn-cs"/>
              </a:defRPr>
            </a:lvl3pPr>
            <a:lvl4pPr marL="1371600" indent="0" algn="l" defTabSz="914400" rtl="0" eaLnBrk="1" fontAlgn="auto" latinLnBrk="0" hangingPunct="1">
              <a:lnSpc>
                <a:spcPct val="130000"/>
              </a:lnSpc>
              <a:spcBef>
                <a:spcPts val="0"/>
              </a:spcBef>
              <a:spcAft>
                <a:spcPts val="750"/>
              </a:spcAft>
              <a:buFont typeface="Arial" panose="020B0604020202020204" pitchFamily="34" charset="0"/>
              <a:buNone/>
              <a:defRPr sz="1600" u="none" strike="noStrike" kern="1200" cap="none" spc="0" normalizeH="0" baseline="0">
                <a:solidFill>
                  <a:schemeClr val="tx1">
                    <a:tint val="75000"/>
                  </a:schemeClr>
                </a:solidFill>
                <a:uFillTx/>
                <a:latin typeface="Arial" panose="020B0604020202020204" pitchFamily="34" charset="0"/>
                <a:ea typeface="微软雅黑" panose="020B0503020204020204" charset="-122"/>
                <a:cs typeface="+mn-cs"/>
              </a:defRPr>
            </a:lvl4pPr>
            <a:lvl5pPr marL="1828800" indent="0" algn="l" defTabSz="914400" rtl="0" eaLnBrk="1" fontAlgn="auto" latinLnBrk="0" hangingPunct="1">
              <a:lnSpc>
                <a:spcPct val="130000"/>
              </a:lnSpc>
              <a:spcBef>
                <a:spcPts val="0"/>
              </a:spcBef>
              <a:spcAft>
                <a:spcPts val="750"/>
              </a:spcAft>
              <a:buFont typeface="Arial" panose="020B0604020202020204" pitchFamily="34" charset="0"/>
              <a:buNone/>
              <a:defRPr sz="1600" u="none" strike="noStrike" kern="1200" cap="none" spc="0" normalizeH="0" baseline="0">
                <a:solidFill>
                  <a:schemeClr val="tx1">
                    <a:tint val="75000"/>
                  </a:schemeClr>
                </a:solidFill>
                <a:uFillTx/>
                <a:latin typeface="Arial" panose="020B0604020202020204" pitchFamily="34" charset="0"/>
                <a:ea typeface="微软雅黑" panose="020B0503020204020204" charset="-122"/>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lvl="0"/>
            <a:r>
              <a:rPr>
                <a:sym typeface="+mn-ea"/>
              </a:rPr>
              <a:t>单击此处编辑副标题</a:t>
            </a:r>
            <a:endParaRPr>
              <a:sym typeface="+mn-ea"/>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8" name="图片 7"/>
          <p:cNvPicPr>
            <a:picLocks noChangeAspect="1"/>
          </p:cNvPicPr>
          <p:nvPr>
            <p:custDataLst>
              <p:tags r:id="rId4"/>
            </p:custDataLst>
          </p:nvPr>
        </p:nvPicPr>
        <p:blipFill>
          <a:blip r:embed="rId3">
            <a:extLst>
              <a:ext uri="{28A0092B-C50C-407E-A947-70E740481C1C}">
                <a14:useLocalDpi xmlns:a14="http://schemas.microsoft.com/office/drawing/2010/main" val="0"/>
              </a:ext>
            </a:extLst>
          </a:blip>
          <a:stretch>
            <a:fillRect/>
          </a:stretch>
        </p:blipFill>
        <p:spPr>
          <a:xfrm>
            <a:off x="11471910" y="6137910"/>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幼圆" panose="02010509060101010101"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幼圆" panose="02010509060101010101"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幼圆" panose="02010509060101010101"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幼圆" panose="02010509060101010101"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幼圆" panose="02010509060101010101"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幼圆" panose="02010509060101010101"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nvPr>
        </p:nvSpPr>
        <p:spPr>
          <a:xfrm>
            <a:off x="6238877" y="952508"/>
            <a:ext cx="5283242" cy="5388907"/>
          </a:xfrm>
        </p:spPr>
        <p:txBody>
          <a:bodyPr lIns="90170" tIns="46990" rIns="90170" bIns="46990">
            <a:normAutofit/>
          </a:bodyPr>
          <a:lstStyle>
            <a:lvl1pPr eaLnBrk="1" fontAlgn="auto" latinLnBrk="0" hangingPunct="1">
              <a:defRPr sz="1600">
                <a:solidFill>
                  <a:schemeClr val="tx1"/>
                </a:solidFill>
                <a:latin typeface="Arial" panose="020B0604020202020204" pitchFamily="34" charset="0"/>
                <a:ea typeface="幼圆" panose="02010509060101010101" charset="-122"/>
              </a:defRPr>
            </a:lvl1pPr>
            <a:lvl2pPr eaLnBrk="1" fontAlgn="auto" latinLnBrk="0" hangingPunct="1">
              <a:defRPr sz="1600">
                <a:solidFill>
                  <a:schemeClr val="tx1"/>
                </a:solidFill>
                <a:latin typeface="Arial" panose="020B0604020202020204" pitchFamily="34" charset="0"/>
                <a:ea typeface="幼圆" panose="02010509060101010101" charset="-122"/>
              </a:defRPr>
            </a:lvl2pPr>
            <a:lvl3pPr eaLnBrk="1" fontAlgn="auto" latinLnBrk="0" hangingPunct="1">
              <a:defRPr sz="1600">
                <a:solidFill>
                  <a:schemeClr val="tx1"/>
                </a:solidFill>
                <a:latin typeface="Arial" panose="020B0604020202020204" pitchFamily="34" charset="0"/>
                <a:ea typeface="幼圆" panose="02010509060101010101" charset="-122"/>
              </a:defRPr>
            </a:lvl3pPr>
            <a:lvl4pPr eaLnBrk="1" fontAlgn="auto" latinLnBrk="0" hangingPunct="1">
              <a:defRPr sz="1600">
                <a:solidFill>
                  <a:schemeClr val="tx1"/>
                </a:solidFill>
                <a:latin typeface="Arial" panose="020B0604020202020204" pitchFamily="34" charset="0"/>
                <a:ea typeface="幼圆" panose="02010509060101010101" charset="-122"/>
              </a:defRPr>
            </a:lvl4pPr>
            <a:lvl5pPr eaLnBrk="1" fontAlgn="auto" latinLnBrk="0" hangingPunct="1">
              <a:defRPr sz="1600">
                <a:solidFill>
                  <a:schemeClr val="tx1"/>
                </a:solidFill>
                <a:latin typeface="Arial" panose="020B0604020202020204" pitchFamily="34" charset="0"/>
                <a:ea typeface="幼圆" panose="0201050906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10" name="图片 9"/>
          <p:cNvPicPr>
            <a:picLocks noChangeAspect="1"/>
          </p:cNvPicPr>
          <p:nvPr>
            <p:custDataLst>
              <p:tags r:id="rId4"/>
            </p:custDataLst>
          </p:nvPr>
        </p:nvPicPr>
        <p:blipFill>
          <a:blip r:embed="rId3">
            <a:extLst>
              <a:ext uri="{28A0092B-C50C-407E-A947-70E740481C1C}">
                <a14:useLocalDpi xmlns:a14="http://schemas.microsoft.com/office/drawing/2010/main" val="0"/>
              </a:ext>
            </a:extLst>
          </a:blip>
          <a:stretch>
            <a:fillRect/>
          </a:stretch>
        </p:blipFill>
        <p:spPr>
          <a:xfrm>
            <a:off x="11471910" y="6137910"/>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幼圆" panose="02010509060101010101"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nvPr>
        </p:nvSpPr>
        <p:spPr>
          <a:xfrm>
            <a:off x="669930" y="952508"/>
            <a:ext cx="5283242" cy="381003"/>
          </a:xfrm>
        </p:spPr>
        <p:txBody>
          <a:bodyPr lIns="90170" tIns="46990" rIns="90170" bIns="46990" anchor="ctr"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幼圆" panose="02010509060101010101"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幼圆" panose="02010509060101010101"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幼圆" panose="02010509060101010101"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幼圆" panose="02010509060101010101"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幼圆" panose="02010509060101010101"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幼圆" panose="02010509060101010101"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nvPr>
        </p:nvSpPr>
        <p:spPr>
          <a:xfrm>
            <a:off x="6235750" y="952508"/>
            <a:ext cx="5283242" cy="381003"/>
          </a:xfrm>
        </p:spPr>
        <p:txBody>
          <a:bodyPr vert="horz" lIns="90170" tIns="46990" rIns="90170" bIns="46990" rtlCol="0" anchor="ctr"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幼圆" panose="02010509060101010101"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幼圆" panose="02010509060101010101"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幼圆" panose="02010509060101010101"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幼圆" panose="02010509060101010101"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幼圆" panose="02010509060101010101"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幼圆" panose="02010509060101010101"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endParaRPr lang="zh-CN" altLang="en-US"/>
          </a:p>
        </p:txBody>
      </p:sp>
      <p:sp>
        <p:nvSpPr>
          <p:cNvPr id="9" name="灯片编号占位符 8"/>
          <p:cNvSpPr>
            <a:spLocks noGrp="1"/>
          </p:cNvSpPr>
          <p:nvPr>
            <p:ph type="sldNum" sz="quarter" idx="12"/>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7" name="图片 6"/>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7498080" y="1374313"/>
            <a:ext cx="4389120" cy="4109374"/>
          </a:xfrm>
          <a:prstGeom prst="rect">
            <a:avLst/>
          </a:prstGeom>
        </p:spPr>
      </p:pic>
      <p:pic>
        <p:nvPicPr>
          <p:cNvPr id="6" name="图片 5"/>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sp>
        <p:nvSpPr>
          <p:cNvPr id="2" name="标题 1"/>
          <p:cNvSpPr>
            <a:spLocks noGrp="1"/>
          </p:cNvSpPr>
          <p:nvPr>
            <p:ph type="title"/>
          </p:nvPr>
        </p:nvSpPr>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幼圆" panose="02010509060101010101"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endParaRPr lang="zh-CN" altLang="en-US"/>
          </a:p>
        </p:txBody>
      </p:sp>
      <p:sp>
        <p:nvSpPr>
          <p:cNvPr id="4" name="灯片编号占位符 3"/>
          <p:cNvSpPr>
            <a:spLocks noGrp="1"/>
          </p:cNvSpPr>
          <p:nvPr>
            <p:ph type="sldNum" sz="quarter" idx="12"/>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8" name="图片 7"/>
          <p:cNvPicPr>
            <a:picLocks noChangeAspect="1"/>
          </p:cNvPicPr>
          <p:nvPr>
            <p:custDataLst>
              <p:tags r:id="rId4"/>
            </p:custDataLst>
          </p:nvPr>
        </p:nvPicPr>
        <p:blipFill>
          <a:blip r:embed="rId3">
            <a:extLst>
              <a:ext uri="{28A0092B-C50C-407E-A947-70E740481C1C}">
                <a14:useLocalDpi xmlns:a14="http://schemas.microsoft.com/office/drawing/2010/main" val="0"/>
              </a:ext>
            </a:extLst>
          </a:blip>
          <a:stretch>
            <a:fillRect/>
          </a:stretch>
        </p:blipFill>
        <p:spPr>
          <a:xfrm>
            <a:off x="11471910" y="6137910"/>
            <a:ext cx="720090" cy="720090"/>
          </a:xfrm>
          <a:prstGeom prst="rect">
            <a:avLst/>
          </a:prstGeom>
        </p:spPr>
      </p:pic>
      <p:sp>
        <p:nvSpPr>
          <p:cNvPr id="2" name="标题 1"/>
          <p:cNvSpPr>
            <a:spLocks noGrp="1"/>
          </p:cNvSpPr>
          <p:nvPr>
            <p:ph type="title"/>
          </p:nvPr>
        </p:nvSpPr>
        <p:spPr>
          <a:xfrm>
            <a:off x="669930"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幼圆" panose="02010509060101010101"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幼圆" panose="02010509060101010101" charset="-122"/>
                <a:cs typeface="幼圆" panose="02010509060101010101" charset="-122"/>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幼圆" panose="02010509060101010101"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7" name="图片 6"/>
          <p:cNvPicPr>
            <a:picLocks noChangeAspect="1"/>
          </p:cNvPicPr>
          <p:nvPr>
            <p:custDataLst>
              <p:tags r:id="rId4"/>
            </p:custDataLst>
          </p:nvPr>
        </p:nvPicPr>
        <p:blipFill>
          <a:blip r:embed="rId3">
            <a:extLst>
              <a:ext uri="{28A0092B-C50C-407E-A947-70E740481C1C}">
                <a14:useLocalDpi xmlns:a14="http://schemas.microsoft.com/office/drawing/2010/main" val="0"/>
              </a:ext>
            </a:extLst>
          </a:blip>
          <a:stretch>
            <a:fillRect/>
          </a:stretch>
        </p:blipFill>
        <p:spPr>
          <a:xfrm>
            <a:off x="11471910" y="6137910"/>
            <a:ext cx="720090" cy="720090"/>
          </a:xfrm>
          <a:prstGeom prst="rect">
            <a:avLst/>
          </a:prstGeom>
        </p:spPr>
      </p:pic>
      <p:sp>
        <p:nvSpPr>
          <p:cNvPr id="2" name="竖排标题 1"/>
          <p:cNvSpPr>
            <a:spLocks noGrp="1"/>
          </p:cNvSpPr>
          <p:nvPr>
            <p:ph type="title" orient="vert"/>
          </p:nvPr>
        </p:nvSpPr>
        <p:spPr>
          <a:xfrm>
            <a:off x="10571135" y="952508"/>
            <a:ext cx="950984" cy="5388907"/>
          </a:xfrm>
        </p:spPr>
        <p:txBody>
          <a:bodyPr vert="eaVert" lIns="90170" tIns="46990" rIns="90170" bIns="4699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幼圆" panose="02010509060101010101"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nvPr>
        </p:nvSpPr>
        <p:spPr>
          <a:xfrm>
            <a:off x="669925" y="952500"/>
            <a:ext cx="9828101" cy="5388907"/>
          </a:xfrm>
        </p:spPr>
        <p:txBody>
          <a:bodyPr vert="eaVert"/>
          <a:lstStyle>
            <a:lvl1pPr indent="0" eaLnBrk="1" fontAlgn="auto" latinLnBrk="0" hangingPunct="1">
              <a:defRPr>
                <a:solidFill>
                  <a:schemeClr val="tx1"/>
                </a:solidFill>
                <a:latin typeface="Arial" panose="020B0604020202020204" pitchFamily="34" charset="0"/>
                <a:ea typeface="幼圆" panose="02010509060101010101" charset="-122"/>
              </a:defRPr>
            </a:lvl1pPr>
            <a:lvl2pPr indent="0" eaLnBrk="1" fontAlgn="auto" latinLnBrk="0" hangingPunct="1">
              <a:defRPr>
                <a:solidFill>
                  <a:schemeClr val="tx1"/>
                </a:solidFill>
                <a:latin typeface="Arial" panose="020B0604020202020204" pitchFamily="34" charset="0"/>
                <a:ea typeface="幼圆" panose="02010509060101010101" charset="-122"/>
              </a:defRPr>
            </a:lvl2pPr>
            <a:lvl3pPr indent="0" eaLnBrk="1" fontAlgn="auto" latinLnBrk="0" hangingPunct="1">
              <a:defRPr>
                <a:solidFill>
                  <a:schemeClr val="tx1"/>
                </a:solidFill>
                <a:latin typeface="Arial" panose="020B0604020202020204" pitchFamily="34" charset="0"/>
                <a:ea typeface="幼圆" panose="02010509060101010101" charset="-122"/>
              </a:defRPr>
            </a:lvl3pPr>
            <a:lvl4pPr indent="0" eaLnBrk="1" fontAlgn="auto" latinLnBrk="0" hangingPunct="1">
              <a:defRPr>
                <a:solidFill>
                  <a:schemeClr val="tx1"/>
                </a:solidFill>
                <a:latin typeface="Arial" panose="020B0604020202020204" pitchFamily="34" charset="0"/>
                <a:ea typeface="幼圆" panose="02010509060101010101" charset="-122"/>
              </a:defRPr>
            </a:lvl4pPr>
            <a:lvl5pPr indent="0" eaLnBrk="1" fontAlgn="auto" latinLnBrk="0" hangingPunct="1">
              <a:defRPr>
                <a:solidFill>
                  <a:schemeClr val="tx1"/>
                </a:solidFill>
                <a:latin typeface="Arial" panose="020B0604020202020204" pitchFamily="34" charset="0"/>
                <a:ea typeface="幼圆" panose="0201050906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6" name="图片 5"/>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2" name="图片 1"/>
          <p:cNvPicPr>
            <a:picLocks noChangeAspect="1"/>
          </p:cNvPicPr>
          <p:nvPr>
            <p:custDataLst>
              <p:tags r:id="rId4"/>
            </p:custDataLst>
          </p:nvPr>
        </p:nvPicPr>
        <p:blipFill>
          <a:blip r:embed="rId3">
            <a:extLst>
              <a:ext uri="{28A0092B-C50C-407E-A947-70E740481C1C}">
                <a14:useLocalDpi xmlns:a14="http://schemas.microsoft.com/office/drawing/2010/main" val="0"/>
              </a:ext>
            </a:extLst>
          </a:blip>
          <a:stretch>
            <a:fillRect/>
          </a:stretch>
        </p:blipFill>
        <p:spPr>
          <a:xfrm>
            <a:off x="11471910" y="6137910"/>
            <a:ext cx="720090" cy="720090"/>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669930" y="952508"/>
            <a:ext cx="10852237" cy="5388907"/>
          </a:xfrm>
        </p:spPr>
        <p:txBody>
          <a:bodyPr/>
          <a:lstStyle>
            <a:lvl1pPr>
              <a:defRPr>
                <a:solidFill>
                  <a:schemeClr val="tx1"/>
                </a:solidFill>
                <a:latin typeface="Arial" panose="020B0604020202020204" pitchFamily="34" charset="0"/>
                <a:ea typeface="幼圆" panose="02010509060101010101" charset="-122"/>
              </a:defRPr>
            </a:lvl1pPr>
            <a:lvl2pPr>
              <a:defRPr>
                <a:solidFill>
                  <a:schemeClr val="tx1"/>
                </a:solidFill>
                <a:latin typeface="Arial" panose="020B0604020202020204" pitchFamily="34" charset="0"/>
                <a:ea typeface="幼圆" panose="02010509060101010101" charset="-122"/>
              </a:defRPr>
            </a:lvl2pPr>
            <a:lvl3pPr>
              <a:defRPr>
                <a:solidFill>
                  <a:schemeClr val="tx1"/>
                </a:solidFill>
                <a:latin typeface="Arial" panose="020B0604020202020204" pitchFamily="34" charset="0"/>
                <a:ea typeface="幼圆" panose="02010509060101010101" charset="-122"/>
              </a:defRPr>
            </a:lvl3pPr>
            <a:lvl4pPr>
              <a:defRPr>
                <a:solidFill>
                  <a:schemeClr val="tx1"/>
                </a:solidFill>
                <a:latin typeface="Arial" panose="020B0604020202020204" pitchFamily="34" charset="0"/>
                <a:ea typeface="幼圆" panose="02010509060101010101" charset="-122"/>
              </a:defRPr>
            </a:lvl4pPr>
            <a:lvl5pPr>
              <a:defRPr>
                <a:solidFill>
                  <a:schemeClr val="tx1"/>
                </a:solidFill>
                <a:latin typeface="Arial" panose="020B0604020202020204" pitchFamily="34" charset="0"/>
                <a:ea typeface="幼圆" panose="0201050906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2" name="图片 1"/>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fld id="{49AE70B2-8BF9-45C0-BB95-33D1B9D3A854}" type="slidenum">
              <a:rPr lang="zh-CN" altLang="en-US" smtClean="0"/>
            </a:fld>
            <a:endParaRPr lang="zh-CN" altLang="en-US"/>
          </a:p>
        </p:txBody>
      </p:sp>
      <p:sp>
        <p:nvSpPr>
          <p:cNvPr id="6" name="标题 2"/>
          <p:cNvSpPr>
            <a:spLocks noGrp="1"/>
          </p:cNvSpPr>
          <p:nvPr>
            <p:ph type="title" hasCustomPrompt="1"/>
            <p:custDataLst>
              <p:tags r:id="rId4"/>
            </p:custDataLst>
          </p:nvPr>
        </p:nvSpPr>
        <p:spPr>
          <a:xfrm>
            <a:off x="2921000" y="2255922"/>
            <a:ext cx="6350051" cy="1323340"/>
          </a:xfrm>
        </p:spPr>
        <p:txBody>
          <a:bodyPr vert="horz" wrap="square" lIns="0" tIns="0" rIns="0" bIns="0" rtlCol="0" anchor="b" anchorCtr="0">
            <a:normAutofit/>
          </a:bodyPr>
          <a:lstStyle>
            <a:lvl1pPr marL="0" marR="0" algn="ctr" defTabSz="914400" rtl="0" eaLnBrk="1" fontAlgn="auto" latinLnBrk="0" hangingPunct="1">
              <a:lnSpc>
                <a:spcPct val="100000"/>
              </a:lnSpc>
              <a:spcBef>
                <a:spcPct val="0"/>
              </a:spcBef>
              <a:buClrTx/>
              <a:buSzTx/>
              <a:buFontTx/>
              <a:buNone/>
              <a:defRPr kumimoji="0" lang="zh-CN" altLang="en-US" sz="8200" b="1" i="0" u="none" strike="noStrike" kern="1200" cap="none" spc="1000" normalizeH="0" baseline="0" noProof="1" dirty="0">
                <a:solidFill>
                  <a:schemeClr val="dk1">
                    <a:lumMod val="85000"/>
                    <a:lumOff val="15000"/>
                  </a:schemeClr>
                </a:solidFill>
                <a:uFillTx/>
                <a:latin typeface="Arial" panose="020B0604020202020204" pitchFamily="34" charset="0"/>
                <a:ea typeface="汉仪乐喵体W" panose="00020600040101010101" charset="-122"/>
                <a:cs typeface="+mj-cs"/>
              </a:defRPr>
            </a:lvl1pPr>
          </a:lstStyle>
          <a:p>
            <a:pPr lvl="0"/>
            <a:r>
              <a:rPr>
                <a:sym typeface="+mn-ea"/>
              </a:rPr>
              <a:t>编辑标题</a:t>
            </a:r>
            <a:endParaRPr>
              <a:sym typeface="+mn-ea"/>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6"/>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6" name="图片 5"/>
          <p:cNvPicPr>
            <a:picLocks noChangeAspect="1"/>
          </p:cNvPicPr>
          <p:nvPr>
            <p:custDataLst>
              <p:tags r:id="rId4"/>
            </p:custDataLst>
          </p:nvPr>
        </p:nvPicPr>
        <p:blipFill>
          <a:blip r:embed="rId3">
            <a:extLst>
              <a:ext uri="{28A0092B-C50C-407E-A947-70E740481C1C}">
                <a14:useLocalDpi xmlns:a14="http://schemas.microsoft.com/office/drawing/2010/main" val="0"/>
              </a:ext>
            </a:extLst>
          </a:blip>
          <a:stretch>
            <a:fillRect/>
          </a:stretch>
        </p:blipFill>
        <p:spPr>
          <a:xfrm>
            <a:off x="11471910" y="6137910"/>
            <a:ext cx="720090" cy="720090"/>
          </a:xfrm>
          <a:prstGeom prst="rect">
            <a:avLst/>
          </a:prstGeom>
        </p:spPr>
      </p:pic>
      <p:sp>
        <p:nvSpPr>
          <p:cNvPr id="2" name="标题 1"/>
          <p:cNvSpPr>
            <a:spLocks noGrp="1"/>
          </p:cNvSpPr>
          <p:nvPr>
            <p:ph type="title"/>
            <p:custDataLst>
              <p:tags r:id="rId5"/>
            </p:custDataLst>
          </p:nvPr>
        </p:nvSpPr>
        <p:spPr/>
        <p:txBody>
          <a:bodyPr/>
          <a:lstStyle>
            <a:lvl1pPr>
              <a:defRPr baseline="0">
                <a:solidFill>
                  <a:schemeClr val="tx1"/>
                </a:solidFill>
                <a:latin typeface="Arial" panose="020B0604020202020204" pitchFamily="34" charset="0"/>
                <a:ea typeface="幼圆" panose="02010509060101010101"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9" name="矩形 8"/>
          <p:cNvSpPr/>
          <p:nvPr>
            <p:custDataLst>
              <p:tags r:id="rId2"/>
            </p:custDataLst>
          </p:nvPr>
        </p:nvSpPr>
        <p:spPr>
          <a:xfrm>
            <a:off x="294600" y="302400"/>
            <a:ext cx="11602796" cy="6253188"/>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pic>
        <p:nvPicPr>
          <p:cNvPr id="8" name="图片 7"/>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6" name="图片 5"/>
          <p:cNvPicPr>
            <a:picLocks noChangeAspect="1"/>
          </p:cNvPicPr>
          <p:nvPr>
            <p:custDataLst>
              <p:tags r:id="rId5"/>
            </p:custDataLst>
          </p:nvPr>
        </p:nvPicPr>
        <p:blipFill>
          <a:blip r:embed="rId4">
            <a:extLst>
              <a:ext uri="{28A0092B-C50C-407E-A947-70E740481C1C}">
                <a14:useLocalDpi xmlns:a14="http://schemas.microsoft.com/office/drawing/2010/main" val="0"/>
              </a:ext>
            </a:extLst>
          </a:blip>
          <a:stretch>
            <a:fillRect/>
          </a:stretch>
        </p:blipFill>
        <p:spPr>
          <a:xfrm>
            <a:off x="11471910" y="6137910"/>
            <a:ext cx="720090" cy="720090"/>
          </a:xfrm>
          <a:prstGeom prst="rect">
            <a:avLst/>
          </a:prstGeom>
        </p:spPr>
      </p:pic>
      <p:sp>
        <p:nvSpPr>
          <p:cNvPr id="2" name="标题 1"/>
          <p:cNvSpPr>
            <a:spLocks noGrp="1"/>
          </p:cNvSpPr>
          <p:nvPr>
            <p:ph type="title" hasCustomPrompt="1"/>
            <p:custDataLst>
              <p:tags r:id="rId6"/>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幼圆" panose="02010509060101010101"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7"/>
            </p:custDataLst>
          </p:nvPr>
        </p:nvSpPr>
        <p:spPr>
          <a:xfrm>
            <a:off x="1281113" y="2163600"/>
            <a:ext cx="9626600" cy="3445200"/>
          </a:xfrm>
        </p:spPr>
        <p:txBody>
          <a:bodyPr/>
          <a:lstStyle>
            <a:lvl1pPr>
              <a:defRPr baseline="0">
                <a:solidFill>
                  <a:schemeClr val="tx1"/>
                </a:solidFill>
                <a:latin typeface="Arial" panose="020B0604020202020204" pitchFamily="34" charset="0"/>
                <a:ea typeface="幼圆" panose="02010509060101010101" charset="-122"/>
              </a:defRPr>
            </a:lvl1pPr>
            <a:lvl2pPr>
              <a:defRPr baseline="0">
                <a:solidFill>
                  <a:schemeClr val="tx1"/>
                </a:solidFill>
                <a:latin typeface="Arial" panose="020B0604020202020204" pitchFamily="34" charset="0"/>
                <a:ea typeface="幼圆" panose="02010509060101010101" charset="-122"/>
              </a:defRPr>
            </a:lvl2pPr>
            <a:lvl3pPr>
              <a:defRPr baseline="0">
                <a:solidFill>
                  <a:schemeClr val="tx1"/>
                </a:solidFill>
                <a:latin typeface="Arial" panose="020B0604020202020204" pitchFamily="34" charset="0"/>
                <a:ea typeface="幼圆" panose="02010509060101010101" charset="-122"/>
              </a:defRPr>
            </a:lvl3pPr>
            <a:lvl4pPr>
              <a:defRPr baseline="0">
                <a:solidFill>
                  <a:schemeClr val="tx1"/>
                </a:solidFill>
                <a:latin typeface="Arial" panose="020B0604020202020204" pitchFamily="34" charset="0"/>
                <a:ea typeface="幼圆" panose="02010509060101010101" charset="-122"/>
              </a:defRPr>
            </a:lvl4pPr>
            <a:lvl5pPr>
              <a:defRPr baseline="0">
                <a:solidFill>
                  <a:schemeClr val="tx1"/>
                </a:solidFill>
                <a:latin typeface="Arial" panose="020B0604020202020204" pitchFamily="34" charset="0"/>
                <a:ea typeface="幼圆" panose="0201050906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p:custDataLst>
              <p:tags r:id="rId2"/>
            </p:custDataLst>
          </p:nvPr>
        </p:nvSpPr>
        <p:spPr>
          <a:xfrm>
            <a:off x="0" y="-10800"/>
            <a:ext cx="4827588" cy="6868795"/>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pic>
        <p:nvPicPr>
          <p:cNvPr id="8" name="图片 7"/>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pic>
        <p:nvPicPr>
          <p:cNvPr id="6" name="图片 5"/>
          <p:cNvPicPr>
            <a:picLocks noChangeAspect="1"/>
          </p:cNvPicPr>
          <p:nvPr>
            <p:custDataLst>
              <p:tags r:id="rId5"/>
            </p:custDataLst>
          </p:nvPr>
        </p:nvPicPr>
        <p:blipFill>
          <a:blip r:embed="rId4">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anchor="ctr" anchorCtr="0"/>
          <a:lstStyle>
            <a:lvl1pPr>
              <a:defRPr sz="3600" baseline="0">
                <a:solidFill>
                  <a:schemeClr val="tx1"/>
                </a:solidFill>
                <a:latin typeface="Arial" panose="020B0604020202020204" pitchFamily="34" charset="0"/>
                <a:ea typeface="幼圆" panose="02010509060101010101"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a:lstStyle>
            <a:lvl1pPr>
              <a:defRPr baseline="0">
                <a:solidFill>
                  <a:schemeClr val="tx1"/>
                </a:solidFill>
                <a:latin typeface="Arial" panose="020B0604020202020204" pitchFamily="34" charset="0"/>
                <a:ea typeface="幼圆" panose="02010509060101010101" charset="-122"/>
              </a:defRPr>
            </a:lvl1pPr>
            <a:lvl2pPr>
              <a:defRPr baseline="0">
                <a:solidFill>
                  <a:schemeClr val="tx1"/>
                </a:solidFill>
                <a:latin typeface="Arial" panose="020B0604020202020204" pitchFamily="34" charset="0"/>
                <a:ea typeface="幼圆" panose="02010509060101010101" charset="-122"/>
              </a:defRPr>
            </a:lvl2pPr>
            <a:lvl3pPr>
              <a:defRPr baseline="0">
                <a:solidFill>
                  <a:schemeClr val="tx1"/>
                </a:solidFill>
                <a:latin typeface="Arial" panose="020B0604020202020204" pitchFamily="34" charset="0"/>
                <a:ea typeface="幼圆" panose="02010509060101010101" charset="-122"/>
              </a:defRPr>
            </a:lvl3pPr>
            <a:lvl4pPr>
              <a:defRPr baseline="0">
                <a:solidFill>
                  <a:schemeClr val="tx1"/>
                </a:solidFill>
                <a:latin typeface="Arial" panose="020B0604020202020204" pitchFamily="34" charset="0"/>
                <a:ea typeface="幼圆" panose="02010509060101010101" charset="-122"/>
              </a:defRPr>
            </a:lvl4pPr>
            <a:lvl5pPr>
              <a:defRPr baseline="0">
                <a:solidFill>
                  <a:schemeClr val="tx1"/>
                </a:solidFill>
                <a:latin typeface="Arial" panose="020B0604020202020204" pitchFamily="34" charset="0"/>
                <a:ea typeface="幼圆" panose="0201050906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a:lstStyle>
            <a:lvl1pPr>
              <a:defRPr baseline="0">
                <a:solidFill>
                  <a:schemeClr val="tx1"/>
                </a:solidFill>
                <a:latin typeface="Arial" panose="020B0604020202020204" pitchFamily="34" charset="0"/>
                <a:ea typeface="幼圆" panose="02010509060101010101" charset="-122"/>
              </a:defRPr>
            </a:lvl1pPr>
            <a:lvl2pPr>
              <a:defRPr baseline="0">
                <a:solidFill>
                  <a:schemeClr val="tx1"/>
                </a:solidFill>
                <a:latin typeface="Arial" panose="020B0604020202020204" pitchFamily="34" charset="0"/>
                <a:ea typeface="幼圆" panose="02010509060101010101" charset="-122"/>
              </a:defRPr>
            </a:lvl2pPr>
            <a:lvl3pPr>
              <a:defRPr baseline="0">
                <a:solidFill>
                  <a:schemeClr val="tx1"/>
                </a:solidFill>
                <a:latin typeface="Arial" panose="020B0604020202020204" pitchFamily="34" charset="0"/>
                <a:ea typeface="幼圆" panose="02010509060101010101" charset="-122"/>
              </a:defRPr>
            </a:lvl3pPr>
            <a:lvl4pPr>
              <a:defRPr baseline="0">
                <a:solidFill>
                  <a:schemeClr val="tx1"/>
                </a:solidFill>
                <a:latin typeface="Arial" panose="020B0604020202020204" pitchFamily="34" charset="0"/>
                <a:ea typeface="幼圆" panose="02010509060101010101" charset="-122"/>
              </a:defRPr>
            </a:lvl4pPr>
            <a:lvl5pPr>
              <a:defRPr baseline="0">
                <a:solidFill>
                  <a:schemeClr val="tx1"/>
                </a:solidFill>
                <a:latin typeface="Arial" panose="020B0604020202020204" pitchFamily="34" charset="0"/>
                <a:ea typeface="幼圆" panose="0201050906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0" name="矩形 9"/>
          <p:cNvSpPr/>
          <p:nvPr>
            <p:custDataLst>
              <p:tags r:id="rId2"/>
            </p:custDataLst>
          </p:nvPr>
        </p:nvSpPr>
        <p:spPr>
          <a:xfrm>
            <a:off x="0" y="-10800"/>
            <a:ext cx="12189600" cy="2660396"/>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pic>
        <p:nvPicPr>
          <p:cNvPr id="8" name="图片 7"/>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0" y="-10800"/>
            <a:ext cx="720090" cy="720090"/>
          </a:xfrm>
          <a:prstGeom prst="rect">
            <a:avLst/>
          </a:prstGeom>
        </p:spPr>
      </p:pic>
      <p:pic>
        <p:nvPicPr>
          <p:cNvPr id="6" name="图片 5"/>
          <p:cNvPicPr>
            <a:picLocks noChangeAspect="1"/>
          </p:cNvPicPr>
          <p:nvPr>
            <p:custDataLst>
              <p:tags r:id="rId5"/>
            </p:custDataLst>
          </p:nvPr>
        </p:nvPicPr>
        <p:blipFill>
          <a:blip r:embed="rId4">
            <a:extLst>
              <a:ext uri="{28A0092B-C50C-407E-A947-70E740481C1C}">
                <a14:useLocalDpi xmlns:a14="http://schemas.microsoft.com/office/drawing/2010/main" val="0"/>
              </a:ext>
            </a:extLst>
          </a:blip>
          <a:stretch>
            <a:fillRect/>
          </a:stretch>
        </p:blipFill>
        <p:spPr>
          <a:xfrm>
            <a:off x="11471910" y="6137910"/>
            <a:ext cx="720090" cy="720090"/>
          </a:xfrm>
          <a:prstGeom prst="rect">
            <a:avLst/>
          </a:prstGeom>
        </p:spPr>
      </p:pic>
      <p:sp>
        <p:nvSpPr>
          <p:cNvPr id="2" name="标题 1"/>
          <p:cNvSpPr>
            <a:spLocks noGrp="1"/>
          </p:cNvSpPr>
          <p:nvPr>
            <p:ph type="title"/>
            <p:custDataLst>
              <p:tags r:id="rId6"/>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幼圆" panose="02010509060101010101"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幼圆" panose="02010509060101010101"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1"/>
            </p:custDataLst>
          </p:nvPr>
        </p:nvSpPr>
        <p:spPr>
          <a:xfrm>
            <a:off x="612775" y="2808000"/>
            <a:ext cx="10965600" cy="3430800"/>
          </a:xfrm>
        </p:spPr>
        <p:txBody>
          <a:bodyPr/>
          <a:lstStyle>
            <a:lvl1pPr>
              <a:defRPr baseline="0">
                <a:solidFill>
                  <a:schemeClr val="tx1"/>
                </a:solidFill>
                <a:latin typeface="Arial" panose="020B0604020202020204" pitchFamily="34" charset="0"/>
                <a:ea typeface="幼圆" panose="02010509060101010101" charset="-122"/>
              </a:defRPr>
            </a:lvl1pPr>
            <a:lvl2pPr>
              <a:defRPr baseline="0">
                <a:solidFill>
                  <a:schemeClr val="tx1"/>
                </a:solidFill>
                <a:latin typeface="Arial" panose="020B0604020202020204" pitchFamily="34" charset="0"/>
                <a:ea typeface="幼圆" panose="02010509060101010101" charset="-122"/>
              </a:defRPr>
            </a:lvl2pPr>
            <a:lvl3pPr>
              <a:defRPr baseline="0">
                <a:solidFill>
                  <a:schemeClr val="tx1"/>
                </a:solidFill>
                <a:latin typeface="Arial" panose="020B0604020202020204" pitchFamily="34" charset="0"/>
                <a:ea typeface="幼圆" panose="02010509060101010101" charset="-122"/>
              </a:defRPr>
            </a:lvl3pPr>
            <a:lvl4pPr>
              <a:defRPr baseline="0">
                <a:solidFill>
                  <a:schemeClr val="tx1"/>
                </a:solidFill>
                <a:latin typeface="Arial" panose="020B0604020202020204" pitchFamily="34" charset="0"/>
                <a:ea typeface="幼圆" panose="02010509060101010101" charset="-122"/>
              </a:defRPr>
            </a:lvl4pPr>
            <a:lvl5pPr>
              <a:defRPr baseline="0">
                <a:solidFill>
                  <a:schemeClr val="tx1"/>
                </a:solidFill>
                <a:latin typeface="Arial" panose="020B0604020202020204" pitchFamily="34" charset="0"/>
                <a:ea typeface="幼圆" panose="0201050906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0" name="矩形 9"/>
          <p:cNvSpPr/>
          <p:nvPr>
            <p:custDataLst>
              <p:tags r:id="rId2"/>
            </p:custDataLst>
          </p:nvPr>
        </p:nvSpPr>
        <p:spPr>
          <a:xfrm>
            <a:off x="0" y="5029200"/>
            <a:ext cx="12189600" cy="18288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pic>
        <p:nvPicPr>
          <p:cNvPr id="8" name="图片 7"/>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6" name="图片 5"/>
          <p:cNvPicPr>
            <a:picLocks noChangeAspect="1"/>
          </p:cNvPicPr>
          <p:nvPr>
            <p:custDataLst>
              <p:tags r:id="rId5"/>
            </p:custDataLst>
          </p:nvPr>
        </p:nvPicPr>
        <p:blipFill>
          <a:blip r:embed="rId4">
            <a:extLst>
              <a:ext uri="{28A0092B-C50C-407E-A947-70E740481C1C}">
                <a14:useLocalDpi xmlns:a14="http://schemas.microsoft.com/office/drawing/2010/main" val="0"/>
              </a:ext>
            </a:extLst>
          </a:blip>
          <a:stretch>
            <a:fillRect/>
          </a:stretch>
        </p:blipFill>
        <p:spPr>
          <a:xfrm>
            <a:off x="11471910" y="6137910"/>
            <a:ext cx="720090" cy="720090"/>
          </a:xfrm>
          <a:prstGeom prst="rect">
            <a:avLst/>
          </a:prstGeom>
        </p:spPr>
      </p:pic>
      <p:sp>
        <p:nvSpPr>
          <p:cNvPr id="2" name="标题 1"/>
          <p:cNvSpPr>
            <a:spLocks noGrp="1"/>
          </p:cNvSpPr>
          <p:nvPr>
            <p:ph type="title"/>
            <p:custDataLst>
              <p:tags r:id="rId6"/>
            </p:custDataLst>
          </p:nvPr>
        </p:nvSpPr>
        <p:spPr>
          <a:xfrm>
            <a:off x="604800" y="669600"/>
            <a:ext cx="10976400" cy="565200"/>
          </a:xfrm>
        </p:spPr>
        <p:txBody>
          <a:bodyPr anchor="ctr" anchorCtr="0"/>
          <a:lstStyle>
            <a:lvl1pPr algn="ctr">
              <a:defRPr sz="3200" baseline="0">
                <a:solidFill>
                  <a:schemeClr val="tx1"/>
                </a:solidFill>
                <a:latin typeface="Arial" panose="020B0604020202020204" pitchFamily="34" charset="0"/>
                <a:ea typeface="幼圆" panose="02010509060101010101"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0"/>
            </p:custDataLst>
          </p:nvPr>
        </p:nvSpPr>
        <p:spPr>
          <a:xfrm>
            <a:off x="604837" y="1681200"/>
            <a:ext cx="10990800" cy="3211200"/>
          </a:xfrm>
        </p:spPr>
        <p:txBody>
          <a:bodyPr/>
          <a:lstStyle>
            <a:lvl1pPr>
              <a:defRPr baseline="0">
                <a:solidFill>
                  <a:schemeClr val="tx1"/>
                </a:solidFill>
                <a:latin typeface="Arial" panose="020B0604020202020204" pitchFamily="34" charset="0"/>
                <a:ea typeface="幼圆" panose="02010509060101010101" charset="-122"/>
              </a:defRPr>
            </a:lvl1pPr>
            <a:lvl2pPr>
              <a:defRPr baseline="0">
                <a:solidFill>
                  <a:schemeClr val="tx1"/>
                </a:solidFill>
                <a:latin typeface="Arial" panose="020B0604020202020204" pitchFamily="34" charset="0"/>
                <a:ea typeface="幼圆" panose="02010509060101010101" charset="-122"/>
              </a:defRPr>
            </a:lvl2pPr>
            <a:lvl3pPr>
              <a:defRPr baseline="0">
                <a:solidFill>
                  <a:schemeClr val="tx1"/>
                </a:solidFill>
                <a:latin typeface="Arial" panose="020B0604020202020204" pitchFamily="34" charset="0"/>
                <a:ea typeface="幼圆" panose="02010509060101010101" charset="-122"/>
              </a:defRPr>
            </a:lvl3pPr>
            <a:lvl4pPr>
              <a:defRPr baseline="0">
                <a:solidFill>
                  <a:schemeClr val="tx1"/>
                </a:solidFill>
                <a:latin typeface="Arial" panose="020B0604020202020204" pitchFamily="34" charset="0"/>
                <a:ea typeface="幼圆" panose="02010509060101010101" charset="-122"/>
              </a:defRPr>
            </a:lvl4pPr>
            <a:lvl5pPr>
              <a:defRPr baseline="0">
                <a:solidFill>
                  <a:schemeClr val="tx1"/>
                </a:solidFill>
                <a:latin typeface="Arial" panose="020B0604020202020204" pitchFamily="34" charset="0"/>
                <a:ea typeface="幼圆" panose="0201050906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1"/>
            </p:custDataLst>
          </p:nvPr>
        </p:nvSpPr>
        <p:spPr>
          <a:xfrm>
            <a:off x="594000" y="5180400"/>
            <a:ext cx="11001600" cy="1011600"/>
          </a:xfrm>
        </p:spPr>
        <p:txBody>
          <a:bodyPr/>
          <a:lstStyle>
            <a:lvl1pPr>
              <a:defRPr baseline="0">
                <a:solidFill>
                  <a:schemeClr val="tx1"/>
                </a:solidFill>
                <a:latin typeface="Arial" panose="020B0604020202020204" pitchFamily="34" charset="0"/>
                <a:ea typeface="幼圆" panose="02010509060101010101"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0" name="矩形 9"/>
          <p:cNvSpPr/>
          <p:nvPr>
            <p:custDataLst>
              <p:tags r:id="rId2"/>
            </p:custDataLst>
          </p:nvPr>
        </p:nvSpPr>
        <p:spPr>
          <a:xfrm>
            <a:off x="0" y="-10800"/>
            <a:ext cx="12189600" cy="9144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pic>
        <p:nvPicPr>
          <p:cNvPr id="8" name="图片 7"/>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1471910" y="6137910"/>
            <a:ext cx="720090" cy="720090"/>
          </a:xfrm>
          <a:prstGeom prst="rect">
            <a:avLst/>
          </a:prstGeom>
        </p:spPr>
      </p:pic>
      <p:pic>
        <p:nvPicPr>
          <p:cNvPr id="6" name="图片 5"/>
          <p:cNvPicPr>
            <a:picLocks noChangeAspect="1"/>
          </p:cNvPicPr>
          <p:nvPr>
            <p:custDataLst>
              <p:tags r:id="rId5"/>
            </p:custDataLst>
          </p:nvPr>
        </p:nvPicPr>
        <p:blipFill>
          <a:blip r:embed="rId4">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sp>
        <p:nvSpPr>
          <p:cNvPr id="2" name="标题 1"/>
          <p:cNvSpPr>
            <a:spLocks noGrp="1"/>
          </p:cNvSpPr>
          <p:nvPr>
            <p:ph type="title"/>
            <p:custDataLst>
              <p:tags r:id="rId6"/>
            </p:custDataLst>
          </p:nvPr>
        </p:nvSpPr>
        <p:spPr>
          <a:xfrm>
            <a:off x="579600" y="237600"/>
            <a:ext cx="11037600" cy="441964"/>
          </a:xfrm>
        </p:spPr>
        <p:txBody>
          <a:bodyPr/>
          <a:lstStyle>
            <a:lvl1pPr>
              <a:defRPr baseline="0">
                <a:solidFill>
                  <a:schemeClr val="tx1"/>
                </a:solidFill>
                <a:latin typeface="Arial" panose="020B0604020202020204" pitchFamily="34" charset="0"/>
                <a:ea typeface="幼圆" panose="02010509060101010101"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0"/>
            </p:custDataLst>
          </p:nvPr>
        </p:nvSpPr>
        <p:spPr>
          <a:xfrm>
            <a:off x="579600" y="1663200"/>
            <a:ext cx="5342400" cy="2894400"/>
          </a:xfrm>
        </p:spPr>
        <p:txBody>
          <a:bodyPr/>
          <a:lstStyle>
            <a:lvl1pPr>
              <a:defRPr baseline="0">
                <a:solidFill>
                  <a:schemeClr val="tx1"/>
                </a:solidFill>
                <a:latin typeface="Arial" panose="020B0604020202020204" pitchFamily="34" charset="0"/>
                <a:ea typeface="幼圆" panose="02010509060101010101" charset="-122"/>
              </a:defRPr>
            </a:lvl1pPr>
            <a:lvl2pPr>
              <a:defRPr baseline="0">
                <a:solidFill>
                  <a:schemeClr val="tx1"/>
                </a:solidFill>
                <a:latin typeface="Arial" panose="020B0604020202020204" pitchFamily="34" charset="0"/>
                <a:ea typeface="幼圆" panose="02010509060101010101" charset="-122"/>
              </a:defRPr>
            </a:lvl2pPr>
            <a:lvl3pPr>
              <a:defRPr baseline="0">
                <a:solidFill>
                  <a:schemeClr val="tx1"/>
                </a:solidFill>
                <a:latin typeface="Arial" panose="020B0604020202020204" pitchFamily="34" charset="0"/>
                <a:ea typeface="幼圆" panose="02010509060101010101" charset="-122"/>
              </a:defRPr>
            </a:lvl3pPr>
            <a:lvl4pPr>
              <a:defRPr baseline="0">
                <a:solidFill>
                  <a:schemeClr val="tx1"/>
                </a:solidFill>
                <a:latin typeface="Arial" panose="020B0604020202020204" pitchFamily="34" charset="0"/>
                <a:ea typeface="幼圆" panose="02010509060101010101" charset="-122"/>
              </a:defRPr>
            </a:lvl4pPr>
            <a:lvl5pPr>
              <a:defRPr baseline="0">
                <a:solidFill>
                  <a:schemeClr val="tx1"/>
                </a:solidFill>
                <a:latin typeface="Arial" panose="020B0604020202020204" pitchFamily="34" charset="0"/>
                <a:ea typeface="幼圆" panose="0201050906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6242400" y="1663200"/>
            <a:ext cx="5367600" cy="2894400"/>
          </a:xfrm>
        </p:spPr>
        <p:txBody>
          <a:bodyPr/>
          <a:lstStyle>
            <a:lvl1pPr>
              <a:defRPr baseline="0">
                <a:solidFill>
                  <a:schemeClr val="tx1"/>
                </a:solidFill>
                <a:latin typeface="Arial" panose="020B0604020202020204" pitchFamily="34" charset="0"/>
                <a:ea typeface="幼圆" panose="02010509060101010101" charset="-122"/>
              </a:defRPr>
            </a:lvl1pPr>
            <a:lvl2pPr>
              <a:defRPr baseline="0">
                <a:solidFill>
                  <a:schemeClr val="tx1"/>
                </a:solidFill>
                <a:latin typeface="Arial" panose="020B0604020202020204" pitchFamily="34" charset="0"/>
                <a:ea typeface="幼圆" panose="02010509060101010101" charset="-122"/>
              </a:defRPr>
            </a:lvl2pPr>
            <a:lvl3pPr>
              <a:defRPr baseline="0">
                <a:solidFill>
                  <a:schemeClr val="tx1"/>
                </a:solidFill>
                <a:latin typeface="Arial" panose="020B0604020202020204" pitchFamily="34" charset="0"/>
                <a:ea typeface="幼圆" panose="02010509060101010101" charset="-122"/>
              </a:defRPr>
            </a:lvl3pPr>
            <a:lvl4pPr>
              <a:defRPr baseline="0">
                <a:solidFill>
                  <a:schemeClr val="tx1"/>
                </a:solidFill>
                <a:latin typeface="Arial" panose="020B0604020202020204" pitchFamily="34" charset="0"/>
                <a:ea typeface="幼圆" panose="02010509060101010101" charset="-122"/>
              </a:defRPr>
            </a:lvl4pPr>
            <a:lvl5pPr>
              <a:defRPr baseline="0">
                <a:solidFill>
                  <a:schemeClr val="tx1"/>
                </a:solidFill>
                <a:latin typeface="Arial" panose="020B0604020202020204" pitchFamily="34" charset="0"/>
                <a:ea typeface="幼圆" panose="0201050906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2"/>
            </p:custDataLst>
          </p:nvPr>
        </p:nvSpPr>
        <p:spPr>
          <a:xfrm>
            <a:off x="572400" y="4816800"/>
            <a:ext cx="5342400" cy="781200"/>
          </a:xfrm>
        </p:spPr>
        <p:txBody>
          <a:bodyPr/>
          <a:lstStyle>
            <a:lvl1pPr>
              <a:defRPr baseline="0">
                <a:solidFill>
                  <a:schemeClr val="tx1"/>
                </a:solidFill>
                <a:latin typeface="Arial" panose="020B0604020202020204" pitchFamily="34" charset="0"/>
                <a:ea typeface="幼圆" panose="02010509060101010101"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3"/>
            </p:custDataLst>
          </p:nvPr>
        </p:nvSpPr>
        <p:spPr>
          <a:xfrm>
            <a:off x="6253200" y="4813200"/>
            <a:ext cx="5367600" cy="781200"/>
          </a:xfrm>
        </p:spPr>
        <p:txBody>
          <a:bodyPr/>
          <a:lstStyle>
            <a:lvl1pPr>
              <a:defRPr baseline="0">
                <a:solidFill>
                  <a:schemeClr val="tx1"/>
                </a:solidFill>
                <a:latin typeface="Arial" panose="020B0604020202020204" pitchFamily="34" charset="0"/>
                <a:ea typeface="幼圆" panose="02010509060101010101"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9" name="矩形 8"/>
          <p:cNvSpPr/>
          <p:nvPr>
            <p:custDataLst>
              <p:tags r:id="rId2"/>
            </p:custDataLst>
          </p:nvPr>
        </p:nvSpPr>
        <p:spPr>
          <a:xfrm>
            <a:off x="0" y="959400"/>
            <a:ext cx="12189600" cy="4939195"/>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pic>
        <p:nvPicPr>
          <p:cNvPr id="8" name="图片 7"/>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0436061" y="-10801"/>
            <a:ext cx="1753527" cy="1753527"/>
          </a:xfrm>
          <a:prstGeom prst="rect">
            <a:avLst/>
          </a:prstGeom>
        </p:spPr>
      </p:pic>
      <p:pic>
        <p:nvPicPr>
          <p:cNvPr id="6" name="图片 5"/>
          <p:cNvPicPr>
            <a:picLocks noChangeAspect="1"/>
          </p:cNvPicPr>
          <p:nvPr>
            <p:custDataLst>
              <p:tags r:id="rId5"/>
            </p:custDataLst>
          </p:nvPr>
        </p:nvPicPr>
        <p:blipFill>
          <a:blip r:embed="rId4">
            <a:extLst>
              <a:ext uri="{28A0092B-C50C-407E-A947-70E740481C1C}">
                <a14:useLocalDpi xmlns:a14="http://schemas.microsoft.com/office/drawing/2010/main" val="0"/>
              </a:ext>
            </a:extLst>
          </a:blip>
          <a:stretch>
            <a:fillRect/>
          </a:stretch>
        </p:blipFill>
        <p:spPr>
          <a:xfrm>
            <a:off x="0" y="5104461"/>
            <a:ext cx="1753527" cy="1753527"/>
          </a:xfrm>
          <a:prstGeom prst="rect">
            <a:avLst/>
          </a:prstGeom>
        </p:spPr>
      </p:pic>
      <p:sp>
        <p:nvSpPr>
          <p:cNvPr id="2" name="标题 1"/>
          <p:cNvSpPr>
            <a:spLocks noGrp="1"/>
          </p:cNvSpPr>
          <p:nvPr>
            <p:ph type="title" hasCustomPrompt="1"/>
            <p:custDataLst>
              <p:tags r:id="rId6"/>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幼圆" panose="02010509060101010101"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Arial" panose="020B0604020202020204" pitchFamily="34" charset="0"/>
                <a:ea typeface="幼圆" panose="02010509060101010101" charset="-122"/>
                <a:cs typeface="幼圆" panose="02010509060101010101"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幼圆" panose="02010509060101010101"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2" Type="http://schemas.openxmlformats.org/officeDocument/2006/relationships/theme" Target="../theme/theme2.xml"/><Relationship Id="rId21" Type="http://schemas.openxmlformats.org/officeDocument/2006/relationships/tags" Target="../tags/tag148.xml"/><Relationship Id="rId20" Type="http://schemas.openxmlformats.org/officeDocument/2006/relationships/tags" Target="../tags/tag147.xml"/><Relationship Id="rId2" Type="http://schemas.openxmlformats.org/officeDocument/2006/relationships/slideLayout" Target="../slideLayouts/slideLayout13.xml"/><Relationship Id="rId19" Type="http://schemas.openxmlformats.org/officeDocument/2006/relationships/tags" Target="../tags/tag146.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幼圆" panose="02010509060101010101" charset="-122"/>
                <a:cs typeface="幼圆" panose="02010509060101010101"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幼圆" panose="02010509060101010101" charset="-122"/>
                <a:cs typeface="幼圆" panose="02010509060101010101" charset="-122"/>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幼圆" panose="02010509060101010101" charset="-122"/>
                <a:cs typeface="幼圆" panose="02010509060101010101"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1"/>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幼圆" panose="02010509060101010101"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幼圆" panose="02010509060101010101"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幼圆" panose="02010509060101010101"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幼圆" panose="02010509060101010101"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幼圆" panose="02010509060101010101"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幼圆" panose="02010509060101010101"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149.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14.xml"/><Relationship Id="rId4" Type="http://schemas.openxmlformats.org/officeDocument/2006/relationships/tags" Target="../tags/tag175.xml"/><Relationship Id="rId3" Type="http://schemas.openxmlformats.org/officeDocument/2006/relationships/tags" Target="../tags/tag174.xml"/><Relationship Id="rId2" Type="http://schemas.openxmlformats.org/officeDocument/2006/relationships/tags" Target="../tags/tag173.xml"/><Relationship Id="rId1" Type="http://schemas.openxmlformats.org/officeDocument/2006/relationships/tags" Target="../tags/tag172.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3.xml"/><Relationship Id="rId2" Type="http://schemas.openxmlformats.org/officeDocument/2006/relationships/tags" Target="../tags/tag176.xml"/><Relationship Id="rId1" Type="http://schemas.openxmlformats.org/officeDocument/2006/relationships/hyperlink" Target="https://www.bilibili.com/video/BV1K54y1U71G?from=search&amp;seid=4754435618405267921&amp;spm_id_from=333.337.0.0" TargetMode="External"/></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14.xml"/><Relationship Id="rId4" Type="http://schemas.openxmlformats.org/officeDocument/2006/relationships/tags" Target="../tags/tag180.xml"/><Relationship Id="rId3" Type="http://schemas.openxmlformats.org/officeDocument/2006/relationships/tags" Target="../tags/tag179.xml"/><Relationship Id="rId2" Type="http://schemas.openxmlformats.org/officeDocument/2006/relationships/tags" Target="../tags/tag178.xml"/><Relationship Id="rId1" Type="http://schemas.openxmlformats.org/officeDocument/2006/relationships/tags" Target="../tags/tag17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81.xml"/></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tags" Target="../tags/tag182.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tags" Target="../tags/tag184.xml"/><Relationship Id="rId1" Type="http://schemas.openxmlformats.org/officeDocument/2006/relationships/tags" Target="../tags/tag183.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85.xml"/><Relationship Id="rId1" Type="http://schemas.openxmlformats.org/officeDocument/2006/relationships/image" Target="../media/image20.png"/></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xml"/><Relationship Id="rId6" Type="http://schemas.openxmlformats.org/officeDocument/2006/relationships/tags" Target="../tags/tag151.xml"/><Relationship Id="rId5" Type="http://schemas.openxmlformats.org/officeDocument/2006/relationships/image" Target="../media/image6.png"/><Relationship Id="rId4" Type="http://schemas.microsoft.com/office/2007/relationships/media" Target="file:///E:\Music\Various%20Artists%20-%20Tom%20and%20Jerry.mp3" TargetMode="External"/><Relationship Id="rId3" Type="http://schemas.openxmlformats.org/officeDocument/2006/relationships/audio" Target="file:///E:\Music\Various%20Artists%20-%20Tom%20and%20Jerry.mp3" TargetMode="External"/><Relationship Id="rId2" Type="http://schemas.openxmlformats.org/officeDocument/2006/relationships/tags" Target="../tags/tag150.xml"/><Relationship Id="rId1" Type="http://schemas.openxmlformats.org/officeDocument/2006/relationships/image" Target="../media/image5.jpeg"/></Relationships>
</file>

<file path=ppt/slides/_rels/slide3.xml.rels><?xml version="1.0" encoding="UTF-8" standalone="yes"?>
<Relationships xmlns="http://schemas.openxmlformats.org/package/2006/relationships"><Relationship Id="rId9" Type="http://schemas.openxmlformats.org/officeDocument/2006/relationships/tags" Target="../tags/tag160.xml"/><Relationship Id="rId8" Type="http://schemas.openxmlformats.org/officeDocument/2006/relationships/tags" Target="../tags/tag159.xml"/><Relationship Id="rId7" Type="http://schemas.openxmlformats.org/officeDocument/2006/relationships/tags" Target="../tags/tag158.xml"/><Relationship Id="rId6" Type="http://schemas.openxmlformats.org/officeDocument/2006/relationships/tags" Target="../tags/tag157.xml"/><Relationship Id="rId5" Type="http://schemas.openxmlformats.org/officeDocument/2006/relationships/tags" Target="../tags/tag156.xml"/><Relationship Id="rId4" Type="http://schemas.openxmlformats.org/officeDocument/2006/relationships/tags" Target="../tags/tag155.xml"/><Relationship Id="rId3" Type="http://schemas.openxmlformats.org/officeDocument/2006/relationships/tags" Target="../tags/tag154.xml"/><Relationship Id="rId2" Type="http://schemas.openxmlformats.org/officeDocument/2006/relationships/tags" Target="../tags/tag153.xml"/><Relationship Id="rId13" Type="http://schemas.openxmlformats.org/officeDocument/2006/relationships/notesSlide" Target="../notesSlides/notesSlide2.xml"/><Relationship Id="rId12" Type="http://schemas.openxmlformats.org/officeDocument/2006/relationships/slideLayout" Target="../slideLayouts/slideLayout17.xml"/><Relationship Id="rId11" Type="http://schemas.openxmlformats.org/officeDocument/2006/relationships/tags" Target="../tags/tag162.xml"/><Relationship Id="rId10" Type="http://schemas.openxmlformats.org/officeDocument/2006/relationships/tags" Target="../tags/tag161.xml"/><Relationship Id="rId1" Type="http://schemas.openxmlformats.org/officeDocument/2006/relationships/tags" Target="../tags/tag152.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14.xml"/><Relationship Id="rId4" Type="http://schemas.openxmlformats.org/officeDocument/2006/relationships/tags" Target="../tags/tag166.xml"/><Relationship Id="rId3" Type="http://schemas.openxmlformats.org/officeDocument/2006/relationships/tags" Target="../tags/tag165.xml"/><Relationship Id="rId2" Type="http://schemas.openxmlformats.org/officeDocument/2006/relationships/tags" Target="../tags/tag164.xml"/><Relationship Id="rId1" Type="http://schemas.openxmlformats.org/officeDocument/2006/relationships/tags" Target="../tags/tag16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6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68.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69.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tags" Target="../tags/tag170.xml"/><Relationship Id="rId7" Type="http://schemas.openxmlformats.org/officeDocument/2006/relationships/image" Target="../media/image15.png"/><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171.xml"/><Relationship Id="rId1"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idx="2"/>
            <p:custDataLst>
              <p:tags r:id="rId1"/>
            </p:custDataLst>
          </p:nvPr>
        </p:nvSpPr>
        <p:spPr>
          <a:xfrm>
            <a:off x="813435" y="3025775"/>
            <a:ext cx="6857365" cy="1004570"/>
          </a:xfrm>
        </p:spPr>
        <p:txBody>
          <a:bodyPr>
            <a:noAutofit/>
          </a:bodyPr>
          <a:p>
            <a:r>
              <a:rPr lang="en-US" altLang="zh-CN" sz="5400">
                <a:solidFill>
                  <a:schemeClr val="dk1">
                    <a:lumMod val="85000"/>
                    <a:lumOff val="15000"/>
                  </a:schemeClr>
                </a:solidFill>
              </a:rPr>
              <a:t>Example</a:t>
            </a:r>
            <a:endParaRPr lang="en-US" altLang="zh-CN" sz="5400">
              <a:solidFill>
                <a:schemeClr val="dk1">
                  <a:lumMod val="85000"/>
                  <a:lumOff val="15000"/>
                </a:schemeClr>
              </a:solidFill>
            </a:endParaRPr>
          </a:p>
        </p:txBody>
      </p:sp>
      <p:sp>
        <p:nvSpPr>
          <p:cNvPr id="3" name="矩形 2"/>
          <p:cNvSpPr/>
          <p:nvPr>
            <p:custDataLst>
              <p:tags r:id="rId2"/>
            </p:custDataLst>
          </p:nvPr>
        </p:nvSpPr>
        <p:spPr>
          <a:xfrm>
            <a:off x="813441" y="-3644"/>
            <a:ext cx="4850765" cy="237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nchorCtr="0">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lnSpc>
                <a:spcPct val="100000"/>
              </a:lnSpc>
            </a:pPr>
            <a:r>
              <a:rPr lang="en-US" altLang="zh-CN" sz="8800" b="1" spc="200" dirty="0">
                <a:solidFill>
                  <a:schemeClr val="dk1">
                    <a:lumMod val="85000"/>
                    <a:lumOff val="15000"/>
                  </a:schemeClr>
                </a:solidFill>
                <a:uFillTx/>
                <a:latin typeface="Arial" panose="020B0604020202020204" pitchFamily="34" charset="0"/>
                <a:ea typeface="幼圆" panose="02010509060101010101" charset="-122"/>
                <a:cs typeface="幼圆" panose="02010509060101010101" charset="-122"/>
                <a:sym typeface="+mn-lt"/>
              </a:rPr>
              <a:t>02</a:t>
            </a:r>
            <a:endParaRPr lang="en-US" altLang="zh-CN" sz="8800" b="1" spc="200" dirty="0">
              <a:solidFill>
                <a:schemeClr val="dk1">
                  <a:lumMod val="85000"/>
                  <a:lumOff val="15000"/>
                </a:schemeClr>
              </a:solidFill>
              <a:uFillTx/>
              <a:latin typeface="Arial" panose="020B0604020202020204" pitchFamily="34" charset="0"/>
              <a:ea typeface="幼圆" panose="02010509060101010101" charset="-122"/>
              <a:cs typeface="幼圆" panose="02010509060101010101" charset="-122"/>
              <a:sym typeface="+mn-lt"/>
            </a:endParaRPr>
          </a:p>
        </p:txBody>
      </p:sp>
      <p:sp>
        <p:nvSpPr>
          <p:cNvPr id="7" name="文本占位符 8"/>
          <p:cNvSpPr>
            <a:spLocks noGrp="1"/>
          </p:cNvSpPr>
          <p:nvPr>
            <p:custDataLst>
              <p:tags r:id="rId3"/>
            </p:custDataLst>
          </p:nvPr>
        </p:nvSpPr>
        <p:spPr>
          <a:xfrm>
            <a:off x="813435" y="2374900"/>
            <a:ext cx="1787525" cy="650875"/>
          </a:xfrm>
          <a:prstGeom prst="rect">
            <a:avLst/>
          </a:prstGeom>
          <a:solidFill>
            <a:schemeClr val="accent1">
              <a:lumMod val="40000"/>
              <a:lumOff val="60000"/>
            </a:schemeClr>
          </a:solidFill>
        </p:spPr>
        <p:txBody>
          <a:bodyPr vert="horz" wrap="square" lIns="0" tIns="0" rIns="0" bIns="0" rtlCol="0" anchor="ctr">
            <a:normAutofit/>
          </a:bodyPr>
          <a:lstStyle>
            <a:lvl1pPr marL="0" indent="0" algn="l" defTabSz="914400" rtl="0" eaLnBrk="1" fontAlgn="auto" latinLnBrk="0" hangingPunct="1">
              <a:lnSpc>
                <a:spcPct val="130000"/>
              </a:lnSpc>
              <a:spcBef>
                <a:spcPts val="0"/>
              </a:spcBef>
              <a:spcAft>
                <a:spcPts val="750"/>
              </a:spcAft>
              <a:buFont typeface="Arial" panose="020B0604020202020204" pitchFamily="34" charset="0"/>
              <a:buNone/>
              <a:defRPr sz="1600" b="1" u="none" strike="noStrike" kern="1200" cap="none" spc="110" normalizeH="0" baseline="0">
                <a:solidFill>
                  <a:schemeClr val="bg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750"/>
              </a:spcAft>
              <a:buFont typeface="Arial" panose="020B0604020202020204" pitchFamily="34" charset="0"/>
              <a:buChar char="•"/>
              <a:tabLst>
                <a:tab pos="1609725" algn="l"/>
              </a:tabLst>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750"/>
              </a:spcAft>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750"/>
              </a:spcAft>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750"/>
              </a:spcAft>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z="2000" spc="200" dirty="0">
                <a:solidFill>
                  <a:schemeClr val="dk1">
                    <a:lumMod val="85000"/>
                    <a:lumOff val="15000"/>
                  </a:schemeClr>
                </a:solidFill>
                <a:uFillTx/>
                <a:ea typeface="幼圆" panose="02010509060101010101" charset="-122"/>
                <a:cs typeface="幼圆" panose="02010509060101010101" charset="-122"/>
              </a:rPr>
              <a:t>Part Two</a:t>
            </a:r>
            <a:endParaRPr lang="en-US" altLang="zh-CN" sz="2000" spc="200" dirty="0">
              <a:solidFill>
                <a:schemeClr val="dk1">
                  <a:lumMod val="85000"/>
                  <a:lumOff val="15000"/>
                </a:schemeClr>
              </a:solidFill>
              <a:uFillTx/>
              <a:ea typeface="幼圆" panose="02010509060101010101" charset="-122"/>
              <a:cs typeface="幼圆" panose="02010509060101010101" charset="-122"/>
            </a:endParaRPr>
          </a:p>
        </p:txBody>
      </p:sp>
    </p:spTree>
    <p:custDataLst>
      <p:tags r:id="rId4"/>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57530" y="2692400"/>
            <a:ext cx="11076940" cy="1473200"/>
          </a:xfrm>
        </p:spPr>
        <p:txBody>
          <a:bodyPr>
            <a:normAutofit fontScale="70000"/>
          </a:bodyPr>
          <a:p>
            <a:pPr marL="0" indent="0">
              <a:buNone/>
            </a:pPr>
            <a:r>
              <a:rPr lang="en-US" altLang="zh-CN" sz="6600" b="1" i="1">
                <a:hlinkClick r:id="rId1" action="ppaction://hlinkfile"/>
              </a:rPr>
              <a:t>Tom and Jerry</a:t>
            </a:r>
            <a:r>
              <a:rPr lang="en-US" altLang="zh-CN" sz="6600">
                <a:hlinkClick r:id="rId1" action="ppaction://hlinkfile"/>
              </a:rPr>
              <a:t>——the World War Two </a:t>
            </a:r>
            <a:endParaRPr sz="6600"/>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idx="2"/>
            <p:custDataLst>
              <p:tags r:id="rId1"/>
            </p:custDataLst>
          </p:nvPr>
        </p:nvSpPr>
        <p:spPr>
          <a:xfrm>
            <a:off x="813435" y="3037840"/>
            <a:ext cx="6857365" cy="1036320"/>
          </a:xfrm>
        </p:spPr>
        <p:txBody>
          <a:bodyPr>
            <a:noAutofit/>
          </a:bodyPr>
          <a:p>
            <a:r>
              <a:rPr lang="en-US" altLang="zh-CN" sz="5400">
                <a:solidFill>
                  <a:schemeClr val="dk1">
                    <a:lumMod val="85000"/>
                    <a:lumOff val="15000"/>
                  </a:schemeClr>
                </a:solidFill>
              </a:rPr>
              <a:t>Summary</a:t>
            </a:r>
            <a:endParaRPr lang="en-US" altLang="zh-CN" sz="5400">
              <a:solidFill>
                <a:schemeClr val="dk1">
                  <a:lumMod val="85000"/>
                  <a:lumOff val="15000"/>
                </a:schemeClr>
              </a:solidFill>
            </a:endParaRPr>
          </a:p>
        </p:txBody>
      </p:sp>
      <p:sp>
        <p:nvSpPr>
          <p:cNvPr id="3" name="矩形 2"/>
          <p:cNvSpPr/>
          <p:nvPr>
            <p:custDataLst>
              <p:tags r:id="rId2"/>
            </p:custDataLst>
          </p:nvPr>
        </p:nvSpPr>
        <p:spPr>
          <a:xfrm>
            <a:off x="813441" y="7151"/>
            <a:ext cx="4850765" cy="237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nchorCtr="0">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lnSpc>
                <a:spcPct val="100000"/>
              </a:lnSpc>
            </a:pPr>
            <a:r>
              <a:rPr lang="en-US" altLang="zh-CN" sz="8800" b="1" spc="200" dirty="0">
                <a:solidFill>
                  <a:schemeClr val="dk1">
                    <a:lumMod val="85000"/>
                    <a:lumOff val="15000"/>
                  </a:schemeClr>
                </a:solidFill>
                <a:uFillTx/>
                <a:latin typeface="Arial" panose="020B0604020202020204" pitchFamily="34" charset="0"/>
                <a:ea typeface="幼圆" panose="02010509060101010101" charset="-122"/>
                <a:cs typeface="幼圆" panose="02010509060101010101" charset="-122"/>
                <a:sym typeface="+mn-lt"/>
              </a:rPr>
              <a:t>03</a:t>
            </a:r>
            <a:endParaRPr lang="en-US" altLang="zh-CN" sz="8800" b="1" spc="200" dirty="0">
              <a:solidFill>
                <a:schemeClr val="dk1">
                  <a:lumMod val="85000"/>
                  <a:lumOff val="15000"/>
                </a:schemeClr>
              </a:solidFill>
              <a:uFillTx/>
              <a:latin typeface="Arial" panose="020B0604020202020204" pitchFamily="34" charset="0"/>
              <a:ea typeface="幼圆" panose="02010509060101010101" charset="-122"/>
              <a:cs typeface="幼圆" panose="02010509060101010101" charset="-122"/>
              <a:sym typeface="+mn-lt"/>
            </a:endParaRPr>
          </a:p>
        </p:txBody>
      </p:sp>
      <p:sp>
        <p:nvSpPr>
          <p:cNvPr id="7" name="文本占位符 8"/>
          <p:cNvSpPr>
            <a:spLocks noGrp="1"/>
          </p:cNvSpPr>
          <p:nvPr>
            <p:custDataLst>
              <p:tags r:id="rId3"/>
            </p:custDataLst>
          </p:nvPr>
        </p:nvSpPr>
        <p:spPr>
          <a:xfrm>
            <a:off x="813435" y="2385695"/>
            <a:ext cx="1756410" cy="652145"/>
          </a:xfrm>
          <a:prstGeom prst="rect">
            <a:avLst/>
          </a:prstGeom>
          <a:solidFill>
            <a:schemeClr val="accent1">
              <a:lumMod val="40000"/>
              <a:lumOff val="60000"/>
            </a:schemeClr>
          </a:solidFill>
        </p:spPr>
        <p:txBody>
          <a:bodyPr vert="horz" wrap="square" lIns="0" tIns="0" rIns="0" bIns="0" rtlCol="0" anchor="ctr">
            <a:normAutofit/>
          </a:bodyPr>
          <a:lstStyle>
            <a:lvl1pPr marL="0" indent="0" algn="l" defTabSz="914400" rtl="0" eaLnBrk="1" fontAlgn="auto" latinLnBrk="0" hangingPunct="1">
              <a:lnSpc>
                <a:spcPct val="130000"/>
              </a:lnSpc>
              <a:spcBef>
                <a:spcPts val="0"/>
              </a:spcBef>
              <a:spcAft>
                <a:spcPts val="750"/>
              </a:spcAft>
              <a:buFont typeface="Arial" panose="020B0604020202020204" pitchFamily="34" charset="0"/>
              <a:buNone/>
              <a:defRPr sz="1600" b="1" u="none" strike="noStrike" kern="1200" cap="none" spc="110" normalizeH="0" baseline="0">
                <a:solidFill>
                  <a:schemeClr val="bg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750"/>
              </a:spcAft>
              <a:buFont typeface="Arial" panose="020B0604020202020204" pitchFamily="34" charset="0"/>
              <a:buChar char="•"/>
              <a:tabLst>
                <a:tab pos="1609725" algn="l"/>
              </a:tabLst>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750"/>
              </a:spcAft>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750"/>
              </a:spcAft>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750"/>
              </a:spcAft>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z="2000" spc="200" dirty="0">
                <a:solidFill>
                  <a:schemeClr val="dk1">
                    <a:lumMod val="85000"/>
                    <a:lumOff val="15000"/>
                  </a:schemeClr>
                </a:solidFill>
                <a:uFillTx/>
                <a:ea typeface="幼圆" panose="02010509060101010101" charset="-122"/>
                <a:cs typeface="幼圆" panose="02010509060101010101" charset="-122"/>
              </a:rPr>
              <a:t>Part Three</a:t>
            </a:r>
            <a:endParaRPr lang="en-US" altLang="zh-CN" sz="2000" spc="200" dirty="0">
              <a:solidFill>
                <a:schemeClr val="dk1">
                  <a:lumMod val="85000"/>
                  <a:lumOff val="15000"/>
                </a:schemeClr>
              </a:solidFill>
              <a:uFillTx/>
              <a:ea typeface="幼圆" panose="02010509060101010101" charset="-122"/>
              <a:cs typeface="幼圆" panose="02010509060101010101" charset="-122"/>
            </a:endParaRPr>
          </a:p>
        </p:txBody>
      </p:sp>
    </p:spTree>
    <p:custDataLst>
      <p:tags r:id="rId4"/>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33382" y="734703"/>
            <a:ext cx="10852237" cy="5388907"/>
          </a:xfrm>
        </p:spPr>
        <p:txBody>
          <a:bodyPr/>
          <a:p>
            <a:pPr marL="0" indent="0">
              <a:buNone/>
            </a:pPr>
            <a:r>
              <a:rPr lang="en-US" altLang="zh-CN" sz="3200" b="1" i="1"/>
              <a:t>Tom and Jerry</a:t>
            </a:r>
            <a:r>
              <a:rPr lang="en-US" altLang="zh-CN" sz="3200"/>
              <a:t> is one of the greatest memories of my childhood. Although it is always short, it brings much fun and knowledge to me. It is a meaningful cartoon, almost all the content was produced based on the great events at that time. I think that is why</a:t>
            </a:r>
            <a:r>
              <a:rPr lang="en-US" altLang="zh-CN" sz="3200" b="1" i="1"/>
              <a:t> Tom and Jerry </a:t>
            </a:r>
            <a:r>
              <a:rPr lang="en-US" altLang="zh-CN" sz="3200"/>
              <a:t>could win so many awards.</a:t>
            </a:r>
            <a:endParaRPr lang="en-US" altLang="zh-CN" sz="3200"/>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925" y="320675"/>
            <a:ext cx="10852150" cy="2200275"/>
          </a:xfrm>
        </p:spPr>
        <p:txBody>
          <a:bodyPr/>
          <a:p>
            <a:r>
              <a:rPr lang="en-US" altLang="zh-CN" sz="3200" b="0">
                <a:latin typeface="+mj-lt"/>
                <a:cs typeface="+mj-lt"/>
              </a:rPr>
              <a:t>Although there are many editions of </a:t>
            </a:r>
            <a:r>
              <a:rPr lang="en-US" altLang="zh-CN" sz="3200" i="1">
                <a:latin typeface="+mj-lt"/>
                <a:cs typeface="+mj-lt"/>
              </a:rPr>
              <a:t>Tom and Jerry, </a:t>
            </a:r>
            <a:r>
              <a:rPr lang="en-US" altLang="zh-CN" sz="3200" b="0">
                <a:latin typeface="+mj-lt"/>
                <a:cs typeface="+mj-lt"/>
              </a:rPr>
              <a:t>they may be fun enough to draw children‘s</a:t>
            </a:r>
            <a:r>
              <a:rPr lang="en-US" altLang="zh-CN" sz="3200" b="0">
                <a:latin typeface="+mj-lt"/>
                <a:cs typeface="+mj-lt"/>
              </a:rPr>
              <a:t> attention, they can't be as meaningful as the oldest one.</a:t>
            </a:r>
            <a:endParaRPr lang="en-US" altLang="zh-CN" sz="3200" b="0">
              <a:latin typeface="+mj-lt"/>
              <a:cs typeface="+mj-lt"/>
            </a:endParaRPr>
          </a:p>
        </p:txBody>
      </p:sp>
      <p:pic>
        <p:nvPicPr>
          <p:cNvPr id="4" name="图片 3"/>
          <p:cNvPicPr/>
          <p:nvPr/>
        </p:nvPicPr>
        <p:blipFill>
          <a:blip r:embed="rId1"/>
          <a:stretch>
            <a:fillRect/>
          </a:stretch>
        </p:blipFill>
        <p:spPr>
          <a:xfrm>
            <a:off x="669925" y="2990850"/>
            <a:ext cx="2160000" cy="2880000"/>
          </a:xfrm>
          <a:prstGeom prst="rect">
            <a:avLst/>
          </a:prstGeom>
        </p:spPr>
      </p:pic>
      <p:pic>
        <p:nvPicPr>
          <p:cNvPr id="5" name="图片 4"/>
          <p:cNvPicPr/>
          <p:nvPr/>
        </p:nvPicPr>
        <p:blipFill>
          <a:blip r:embed="rId2"/>
          <a:stretch>
            <a:fillRect/>
          </a:stretch>
        </p:blipFill>
        <p:spPr>
          <a:xfrm>
            <a:off x="5015865" y="2990850"/>
            <a:ext cx="2160000" cy="2880000"/>
          </a:xfrm>
          <a:prstGeom prst="rect">
            <a:avLst/>
          </a:prstGeom>
        </p:spPr>
      </p:pic>
      <p:pic>
        <p:nvPicPr>
          <p:cNvPr id="6" name="图片 5"/>
          <p:cNvPicPr/>
          <p:nvPr/>
        </p:nvPicPr>
        <p:blipFill>
          <a:blip r:embed="rId3"/>
          <a:stretch>
            <a:fillRect/>
          </a:stretch>
        </p:blipFill>
        <p:spPr>
          <a:xfrm>
            <a:off x="9361805" y="2990850"/>
            <a:ext cx="2160000" cy="2880000"/>
          </a:xfrm>
          <a:prstGeom prst="rect">
            <a:avLst/>
          </a:prstGeom>
        </p:spPr>
      </p:pic>
    </p:spTree>
    <p:custDataLst>
      <p:tags r:id="rId4"/>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custDataLst>
              <p:tags r:id="rId1"/>
            </p:custDataLst>
          </p:nvPr>
        </p:nvSpPr>
        <p:spPr>
          <a:xfrm>
            <a:off x="-5715" y="1925320"/>
            <a:ext cx="12213590" cy="2501900"/>
          </a:xfrm>
        </p:spPr>
        <p:txBody>
          <a:bodyPr>
            <a:normAutofit fontScale="90000"/>
          </a:bodyPr>
          <a:p>
            <a:r>
              <a:rPr lang="en-US" altLang="zh-CN" sz="9600">
                <a:solidFill>
                  <a:schemeClr val="dk1">
                    <a:lumMod val="85000"/>
                    <a:lumOff val="15000"/>
                  </a:schemeClr>
                </a:solidFill>
              </a:rPr>
              <a:t>Thanks for listening.</a:t>
            </a:r>
            <a:endParaRPr lang="en-US" altLang="zh-CN" sz="9600">
              <a:solidFill>
                <a:schemeClr val="dk1">
                  <a:lumMod val="85000"/>
                  <a:lumOff val="15000"/>
                </a:schemeClr>
              </a:solidFill>
            </a:endParaRPr>
          </a:p>
        </p:txBody>
      </p:sp>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内容占位符 5"/>
          <p:cNvPicPr>
            <a:picLocks noChangeAspect="1"/>
          </p:cNvPicPr>
          <p:nvPr>
            <p:ph idx="1"/>
          </p:nvPr>
        </p:nvPicPr>
        <p:blipFill>
          <a:blip r:embed="rId1"/>
          <a:stretch>
            <a:fillRect/>
          </a:stretch>
        </p:blipFill>
        <p:spPr>
          <a:xfrm>
            <a:off x="4933950" y="363855"/>
            <a:ext cx="2324100" cy="3486150"/>
          </a:xfrm>
          <a:prstGeom prst="rect">
            <a:avLst/>
          </a:prstGeom>
        </p:spPr>
      </p:pic>
      <p:sp>
        <p:nvSpPr>
          <p:cNvPr id="7" name="文本框 6"/>
          <p:cNvSpPr txBox="1"/>
          <p:nvPr/>
        </p:nvSpPr>
        <p:spPr>
          <a:xfrm rot="10800000" flipV="1">
            <a:off x="1436370" y="4124325"/>
            <a:ext cx="9319260" cy="1210945"/>
          </a:xfrm>
          <a:prstGeom prst="rect">
            <a:avLst/>
          </a:prstGeom>
          <a:noFill/>
        </p:spPr>
        <p:txBody>
          <a:bodyPr wrap="square" rtlCol="0" anchor="t">
            <a:spAutoFit/>
          </a:bodyPr>
          <a:p>
            <a:pPr fontAlgn="auto">
              <a:lnSpc>
                <a:spcPct val="130000"/>
              </a:lnSpc>
            </a:pPr>
            <a:r>
              <a:rPr lang="en-US" altLang="zh-CN" sz="2800" b="1" spc="150">
                <a:solidFill>
                  <a:schemeClr val="dk1">
                    <a:lumMod val="75000"/>
                    <a:lumOff val="25000"/>
                  </a:schemeClr>
                </a:solidFill>
                <a:latin typeface="Arial" panose="020B0604020202020204" pitchFamily="34" charset="0"/>
                <a:ea typeface="幼圆" panose="02010509060101010101" charset="-122"/>
                <a:sym typeface="+mn-ea"/>
              </a:rPr>
              <a:t>Tom and Jerry's story happened in Mars too. Do you want to learn more about Mars</a:t>
            </a:r>
            <a:r>
              <a:rPr lang="zh-CN" altLang="en-US" sz="2800" b="1" spc="150">
                <a:solidFill>
                  <a:schemeClr val="dk1">
                    <a:lumMod val="75000"/>
                    <a:lumOff val="25000"/>
                  </a:schemeClr>
                </a:solidFill>
                <a:latin typeface="Arial" panose="020B0604020202020204" pitchFamily="34" charset="0"/>
                <a:ea typeface="幼圆" panose="02010509060101010101" charset="-122"/>
                <a:sym typeface="+mn-ea"/>
              </a:rPr>
              <a:t>？</a:t>
            </a:r>
            <a:r>
              <a:rPr lang="en-US" altLang="zh-CN" sz="2800" b="1" spc="150">
                <a:solidFill>
                  <a:schemeClr val="dk1">
                    <a:lumMod val="75000"/>
                    <a:lumOff val="25000"/>
                  </a:schemeClr>
                </a:solidFill>
                <a:latin typeface="Arial" panose="020B0604020202020204" pitchFamily="34" charset="0"/>
                <a:ea typeface="幼圆" panose="02010509060101010101" charset="-122"/>
                <a:sym typeface="+mn-ea"/>
              </a:rPr>
              <a:t>So......</a:t>
            </a:r>
            <a:endParaRPr lang="en-US" altLang="zh-CN" sz="2800" b="1" spc="150">
              <a:solidFill>
                <a:schemeClr val="dk1">
                  <a:lumMod val="75000"/>
                  <a:lumOff val="25000"/>
                </a:schemeClr>
              </a:solidFill>
              <a:latin typeface="Arial" panose="020B0604020202020204" pitchFamily="34" charset="0"/>
              <a:ea typeface="幼圆" panose="02010509060101010101" charset="-122"/>
              <a:sym typeface="+mn-ea"/>
            </a:endParaRPr>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l="-2000"/>
          </a:stretch>
        </a:blipFill>
        <a:effectLst/>
      </p:bgPr>
    </p:bg>
    <p:spTree>
      <p:nvGrpSpPr>
        <p:cNvPr id="1" name=""/>
        <p:cNvGrpSpPr/>
        <p:nvPr/>
      </p:nvGrpSpPr>
      <p:grpSpPr>
        <a:xfrm>
          <a:off x="0" y="0"/>
          <a:ext cx="0" cy="0"/>
          <a:chOff x="0" y="0"/>
          <a:chExt cx="0" cy="0"/>
        </a:xfrm>
      </p:grpSpPr>
      <p:sp>
        <p:nvSpPr>
          <p:cNvPr id="3" name="副标题 2"/>
          <p:cNvSpPr>
            <a:spLocks noGrp="1"/>
          </p:cNvSpPr>
          <p:nvPr>
            <p:ph type="subTitle" idx="1"/>
            <p:custDataLst>
              <p:tags r:id="rId2"/>
            </p:custDataLst>
          </p:nvPr>
        </p:nvSpPr>
        <p:spPr>
          <a:xfrm>
            <a:off x="8161020" y="6070600"/>
            <a:ext cx="3999230" cy="807720"/>
          </a:xfrm>
        </p:spPr>
        <p:txBody>
          <a:bodyPr/>
          <a:lstStyle/>
          <a:p>
            <a:r>
              <a:rPr lang="en-US" altLang="zh-CN" sz="4000">
                <a:solidFill>
                  <a:srgbClr val="92D050"/>
                </a:solidFill>
              </a:rPr>
              <a:t>by Zhu Zhiwen</a:t>
            </a:r>
            <a:endParaRPr lang="en-US" altLang="zh-CN" sz="4000">
              <a:solidFill>
                <a:srgbClr val="92D050"/>
              </a:solidFill>
            </a:endParaRPr>
          </a:p>
        </p:txBody>
      </p:sp>
      <p:pic>
        <p:nvPicPr>
          <p:cNvPr id="4" name="Various Artists - Tom and Jerry">
            <a:hlinkClick r:id="" action="ppaction://media"/>
          </p:cNvPr>
          <p:cNvPicPr/>
          <p:nvPr>
            <a:audioFile r:link="rId3"/>
            <p:extLst>
              <p:ext uri="{DAA4B4D4-6D71-4841-9C94-3DE7FCFB9230}">
                <p14:media xmlns:p14="http://schemas.microsoft.com/office/powerpoint/2010/main" r:link="rId4"/>
              </p:ext>
            </p:extLst>
          </p:nvPr>
        </p:nvPicPr>
        <p:blipFill>
          <a:blip r:embed="rId5"/>
          <a:stretch>
            <a:fillRect/>
          </a:stretch>
        </p:blipFill>
        <p:spPr>
          <a:xfrm>
            <a:off x="5889625" y="3222625"/>
            <a:ext cx="412750" cy="412750"/>
          </a:xfrm>
          <a:prstGeom prst="rect">
            <a:avLst/>
          </a:prstGeom>
        </p:spPr>
      </p:pic>
    </p:spTree>
    <p:custDataLst>
      <p:tags r:id="rId6"/>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additive="base">
                                        <p:cTn id="6" dur="2607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repeatCount="indefinite" fill="hold" display="1">
                  <p:stCondLst>
                    <p:cond delay="indefinite"/>
                  </p:stCondLst>
                  <p:endCondLst>
                    <p:cond evt="onNext">
                      <p:tgtEl>
                        <p:sldTgt/>
                      </p:tgtEl>
                    </p:cond>
                    <p:cond evt="onPrev">
                      <p:tgtEl>
                        <p:sldTgt/>
                      </p:tgtEl>
                    </p:cond>
                    <p:cond evt="onStopAudio">
                      <p:tgtEl>
                        <p:sldTgt/>
                      </p:tgtEl>
                    </p:cond>
                  </p:endCondLst>
                </p:cTn>
                <p:tgtEl>
                  <p:spTgt spid="4"/>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custDataLst>
              <p:tags r:id="rId1"/>
            </p:custDataLst>
          </p:nvPr>
        </p:nvSpPr>
        <p:spPr>
          <a:xfrm>
            <a:off x="1143009" y="535514"/>
            <a:ext cx="5842038" cy="910173"/>
          </a:xfrm>
          <a:prstGeom prst="rect">
            <a:avLst/>
          </a:prstGeom>
          <a:noFill/>
        </p:spPr>
        <p:txBody>
          <a:bodyPr wrap="square" lIns="91440" tIns="45720" rIns="91440" bIns="45720" anchor="ctr">
            <a:normAutofit/>
          </a:bodyPr>
          <a:p>
            <a:pPr algn="ctr">
              <a:lnSpc>
                <a:spcPct val="120000"/>
              </a:lnSpc>
            </a:pPr>
            <a:r>
              <a:rPr lang="en-US" altLang="zh-CN" sz="3600" b="1" spc="600">
                <a:solidFill>
                  <a:schemeClr val="accent1"/>
                </a:solidFill>
                <a:uFillTx/>
                <a:latin typeface="Arial" panose="020B0604020202020204" pitchFamily="34" charset="0"/>
                <a:ea typeface="汉仪乐喵体W" panose="00020600040101010101" charset="-122"/>
                <a:cs typeface="汉仪乐喵体W" panose="00020600040101010101" charset="-122"/>
                <a:sym typeface="Arial" panose="020B0604020202020204" pitchFamily="34" charset="0"/>
              </a:rPr>
              <a:t>TOM and JERRY</a:t>
            </a:r>
            <a:endParaRPr lang="en-US" altLang="zh-CN" sz="3600" b="1" spc="600">
              <a:solidFill>
                <a:schemeClr val="accent1"/>
              </a:solidFill>
              <a:uFillTx/>
              <a:latin typeface="Arial" panose="020B0604020202020204" pitchFamily="34" charset="0"/>
              <a:ea typeface="汉仪乐喵体W" panose="00020600040101010101" charset="-122"/>
              <a:cs typeface="汉仪乐喵体W" panose="00020600040101010101" charset="-122"/>
              <a:sym typeface="Arial" panose="020B0604020202020204" pitchFamily="34" charset="0"/>
            </a:endParaRPr>
          </a:p>
        </p:txBody>
      </p:sp>
      <p:sp>
        <p:nvSpPr>
          <p:cNvPr id="3" name="等腰三角形 2"/>
          <p:cNvSpPr/>
          <p:nvPr>
            <p:custDataLst>
              <p:tags r:id="rId2"/>
            </p:custDataLst>
          </p:nvPr>
        </p:nvSpPr>
        <p:spPr>
          <a:xfrm rot="5400000">
            <a:off x="2626995" y="2453640"/>
            <a:ext cx="342265" cy="2984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幼圆" panose="02010509060101010101" charset="-122"/>
              <a:cs typeface="幼圆" panose="02010509060101010101" charset="-122"/>
            </a:endParaRPr>
          </a:p>
        </p:txBody>
      </p:sp>
      <p:sp>
        <p:nvSpPr>
          <p:cNvPr id="5" name="文本框 178"/>
          <p:cNvSpPr txBox="1"/>
          <p:nvPr>
            <p:custDataLst>
              <p:tags r:id="rId3"/>
            </p:custDataLst>
          </p:nvPr>
        </p:nvSpPr>
        <p:spPr>
          <a:xfrm>
            <a:off x="3156585" y="2027555"/>
            <a:ext cx="3828415" cy="1066165"/>
          </a:xfrm>
          <a:prstGeom prst="rect">
            <a:avLst/>
          </a:prstGeom>
          <a:noFill/>
        </p:spPr>
        <p:txBody>
          <a:bodyPr vert="horz" wrap="square" lIns="90000" tIns="46800" rIns="90000" bIns="46800" rtlCol="0" anchor="t"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30000"/>
              </a:lnSpc>
            </a:pPr>
            <a:r>
              <a:rPr lang="en-US" altLang="zh-CN" sz="4000" b="1" spc="150">
                <a:solidFill>
                  <a:schemeClr val="dk1">
                    <a:lumMod val="75000"/>
                    <a:lumOff val="25000"/>
                  </a:schemeClr>
                </a:solidFill>
                <a:latin typeface="Arial" panose="020B0604020202020204" pitchFamily="34" charset="0"/>
                <a:ea typeface="幼圆" panose="02010509060101010101" charset="-122"/>
                <a:sym typeface="+mn-ea"/>
              </a:rPr>
              <a:t>Introduction</a:t>
            </a:r>
            <a:endParaRPr lang="en-US" altLang="zh-CN" sz="4000" b="1" spc="150">
              <a:solidFill>
                <a:schemeClr val="dk1">
                  <a:lumMod val="75000"/>
                  <a:lumOff val="25000"/>
                </a:schemeClr>
              </a:solidFill>
              <a:latin typeface="Arial" panose="020B0604020202020204" pitchFamily="34" charset="0"/>
              <a:ea typeface="幼圆" panose="02010509060101010101" charset="-122"/>
              <a:sym typeface="+mn-ea"/>
            </a:endParaRPr>
          </a:p>
        </p:txBody>
      </p:sp>
      <p:sp>
        <p:nvSpPr>
          <p:cNvPr id="4" name="文本框 3"/>
          <p:cNvSpPr txBox="1"/>
          <p:nvPr>
            <p:custDataLst>
              <p:tags r:id="rId4"/>
            </p:custDataLst>
          </p:nvPr>
        </p:nvSpPr>
        <p:spPr>
          <a:xfrm>
            <a:off x="1791970" y="2292350"/>
            <a:ext cx="646430" cy="594360"/>
          </a:xfrm>
          <a:prstGeom prst="rect">
            <a:avLst/>
          </a:prstGeom>
          <a:noFill/>
        </p:spPr>
        <p:txBody>
          <a:bodyPr wrap="square" rtlCol="0">
            <a:normAutofit/>
          </a:bodyPr>
          <a:lstStyle/>
          <a:p>
            <a:r>
              <a:rPr lang="en-US" altLang="zh-CN" sz="3200" b="1" dirty="0">
                <a:solidFill>
                  <a:schemeClr val="accent1"/>
                </a:solidFill>
                <a:latin typeface="Arial" panose="020B0604020202020204" pitchFamily="34" charset="0"/>
                <a:ea typeface="幼圆" panose="02010509060101010101" charset="-122"/>
                <a:cs typeface="幼圆" panose="02010509060101010101" charset="-122"/>
              </a:rPr>
              <a:t>01</a:t>
            </a:r>
            <a:endParaRPr lang="en-US" altLang="zh-CN" sz="3200" b="1" dirty="0">
              <a:solidFill>
                <a:schemeClr val="accent1"/>
              </a:solidFill>
              <a:latin typeface="Arial" panose="020B0604020202020204" pitchFamily="34" charset="0"/>
              <a:ea typeface="幼圆" panose="02010509060101010101" charset="-122"/>
              <a:cs typeface="幼圆" panose="02010509060101010101" charset="-122"/>
            </a:endParaRPr>
          </a:p>
        </p:txBody>
      </p:sp>
      <p:sp>
        <p:nvSpPr>
          <p:cNvPr id="6" name="等腰三角形 5"/>
          <p:cNvSpPr/>
          <p:nvPr>
            <p:custDataLst>
              <p:tags r:id="rId5"/>
            </p:custDataLst>
          </p:nvPr>
        </p:nvSpPr>
        <p:spPr>
          <a:xfrm rot="5400000">
            <a:off x="2626995" y="3684270"/>
            <a:ext cx="342265" cy="2984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幼圆" panose="02010509060101010101" charset="-122"/>
              <a:cs typeface="幼圆" panose="02010509060101010101" charset="-122"/>
            </a:endParaRPr>
          </a:p>
        </p:txBody>
      </p:sp>
      <p:sp>
        <p:nvSpPr>
          <p:cNvPr id="10" name="文本框 178"/>
          <p:cNvSpPr txBox="1"/>
          <p:nvPr>
            <p:custDataLst>
              <p:tags r:id="rId6"/>
            </p:custDataLst>
          </p:nvPr>
        </p:nvSpPr>
        <p:spPr>
          <a:xfrm>
            <a:off x="3156585" y="3295015"/>
            <a:ext cx="3828415" cy="1066165"/>
          </a:xfrm>
          <a:prstGeom prst="rect">
            <a:avLst/>
          </a:prstGeom>
          <a:noFill/>
        </p:spPr>
        <p:txBody>
          <a:bodyPr vert="horz" wrap="square" lIns="90000" tIns="46800" rIns="90000" bIns="46800" rtlCol="0" anchor="t"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30000"/>
              </a:lnSpc>
            </a:pPr>
            <a:r>
              <a:rPr lang="en-US" altLang="zh-CN" sz="4000" b="1" spc="150">
                <a:solidFill>
                  <a:schemeClr val="dk1">
                    <a:lumMod val="75000"/>
                    <a:lumOff val="25000"/>
                  </a:schemeClr>
                </a:solidFill>
                <a:latin typeface="Arial" panose="020B0604020202020204" pitchFamily="34" charset="0"/>
                <a:ea typeface="幼圆" panose="02010509060101010101" charset="-122"/>
                <a:sym typeface="+mn-ea"/>
              </a:rPr>
              <a:t>Example</a:t>
            </a:r>
            <a:endParaRPr lang="en-US" altLang="zh-CN" sz="4000" b="1" spc="150">
              <a:solidFill>
                <a:schemeClr val="dk1">
                  <a:lumMod val="75000"/>
                  <a:lumOff val="25000"/>
                </a:schemeClr>
              </a:solidFill>
              <a:latin typeface="Arial" panose="020B0604020202020204" pitchFamily="34" charset="0"/>
              <a:ea typeface="幼圆" panose="02010509060101010101" charset="-122"/>
              <a:sym typeface="+mn-ea"/>
            </a:endParaRPr>
          </a:p>
        </p:txBody>
      </p:sp>
      <p:sp>
        <p:nvSpPr>
          <p:cNvPr id="12" name="文本框 11"/>
          <p:cNvSpPr txBox="1"/>
          <p:nvPr>
            <p:custDataLst>
              <p:tags r:id="rId7"/>
            </p:custDataLst>
          </p:nvPr>
        </p:nvSpPr>
        <p:spPr>
          <a:xfrm>
            <a:off x="1791970" y="3559175"/>
            <a:ext cx="646430" cy="594360"/>
          </a:xfrm>
          <a:prstGeom prst="rect">
            <a:avLst/>
          </a:prstGeom>
          <a:noFill/>
        </p:spPr>
        <p:txBody>
          <a:bodyPr wrap="square" rtlCol="0">
            <a:normAutofit/>
          </a:bodyPr>
          <a:lstStyle/>
          <a:p>
            <a:r>
              <a:rPr lang="en-US" altLang="zh-CN" sz="3200" b="1" dirty="0">
                <a:solidFill>
                  <a:schemeClr val="accent1"/>
                </a:solidFill>
                <a:latin typeface="Arial" panose="020B0604020202020204" pitchFamily="34" charset="0"/>
                <a:ea typeface="幼圆" panose="02010509060101010101" charset="-122"/>
                <a:cs typeface="幼圆" panose="02010509060101010101" charset="-122"/>
              </a:rPr>
              <a:t>02</a:t>
            </a:r>
            <a:endParaRPr lang="en-US" altLang="zh-CN" sz="3200" b="1" dirty="0">
              <a:solidFill>
                <a:schemeClr val="accent1"/>
              </a:solidFill>
              <a:latin typeface="Arial" panose="020B0604020202020204" pitchFamily="34" charset="0"/>
              <a:ea typeface="幼圆" panose="02010509060101010101" charset="-122"/>
              <a:cs typeface="幼圆" panose="02010509060101010101" charset="-122"/>
            </a:endParaRPr>
          </a:p>
        </p:txBody>
      </p:sp>
      <p:sp>
        <p:nvSpPr>
          <p:cNvPr id="14" name="等腰三角形 13"/>
          <p:cNvSpPr/>
          <p:nvPr>
            <p:custDataLst>
              <p:tags r:id="rId8"/>
            </p:custDataLst>
          </p:nvPr>
        </p:nvSpPr>
        <p:spPr>
          <a:xfrm rot="5400000">
            <a:off x="2626995" y="4986655"/>
            <a:ext cx="342265" cy="2984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幼圆" panose="02010509060101010101" charset="-122"/>
              <a:cs typeface="幼圆" panose="02010509060101010101" charset="-122"/>
            </a:endParaRPr>
          </a:p>
        </p:txBody>
      </p:sp>
      <p:sp>
        <p:nvSpPr>
          <p:cNvPr id="16" name="文本框 178"/>
          <p:cNvSpPr txBox="1"/>
          <p:nvPr>
            <p:custDataLst>
              <p:tags r:id="rId9"/>
            </p:custDataLst>
          </p:nvPr>
        </p:nvSpPr>
        <p:spPr>
          <a:xfrm>
            <a:off x="3156585" y="4591050"/>
            <a:ext cx="3828415" cy="1065530"/>
          </a:xfrm>
          <a:prstGeom prst="rect">
            <a:avLst/>
          </a:prstGeom>
          <a:noFill/>
        </p:spPr>
        <p:txBody>
          <a:bodyPr vert="horz" wrap="square" lIns="90000" tIns="46800" rIns="90000" bIns="46800" rtlCol="0" anchor="t"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30000"/>
              </a:lnSpc>
            </a:pPr>
            <a:r>
              <a:rPr lang="en-US" altLang="zh-CN" sz="4000" b="1" spc="150">
                <a:solidFill>
                  <a:schemeClr val="dk1">
                    <a:lumMod val="75000"/>
                    <a:lumOff val="25000"/>
                  </a:schemeClr>
                </a:solidFill>
                <a:latin typeface="Arial" panose="020B0604020202020204" pitchFamily="34" charset="0"/>
                <a:ea typeface="幼圆" panose="02010509060101010101" charset="-122"/>
                <a:sym typeface="+mn-ea"/>
              </a:rPr>
              <a:t>Summary</a:t>
            </a:r>
            <a:endParaRPr lang="en-US" altLang="zh-CN" sz="4000" b="1" spc="150">
              <a:solidFill>
                <a:schemeClr val="dk1">
                  <a:lumMod val="75000"/>
                  <a:lumOff val="25000"/>
                </a:schemeClr>
              </a:solidFill>
              <a:latin typeface="Arial" panose="020B0604020202020204" pitchFamily="34" charset="0"/>
              <a:ea typeface="幼圆" panose="02010509060101010101" charset="-122"/>
              <a:sym typeface="+mn-ea"/>
            </a:endParaRPr>
          </a:p>
        </p:txBody>
      </p:sp>
      <p:sp>
        <p:nvSpPr>
          <p:cNvPr id="18" name="文本框 17"/>
          <p:cNvSpPr txBox="1"/>
          <p:nvPr>
            <p:custDataLst>
              <p:tags r:id="rId10"/>
            </p:custDataLst>
          </p:nvPr>
        </p:nvSpPr>
        <p:spPr>
          <a:xfrm>
            <a:off x="1791970" y="4826635"/>
            <a:ext cx="646430" cy="594360"/>
          </a:xfrm>
          <a:prstGeom prst="rect">
            <a:avLst/>
          </a:prstGeom>
          <a:noFill/>
        </p:spPr>
        <p:txBody>
          <a:bodyPr wrap="square" rtlCol="0">
            <a:normAutofit/>
          </a:bodyPr>
          <a:lstStyle/>
          <a:p>
            <a:r>
              <a:rPr lang="en-US" altLang="zh-CN" sz="3200" b="1" dirty="0">
                <a:solidFill>
                  <a:schemeClr val="accent1"/>
                </a:solidFill>
                <a:latin typeface="Arial" panose="020B0604020202020204" pitchFamily="34" charset="0"/>
                <a:ea typeface="幼圆" panose="02010509060101010101" charset="-122"/>
                <a:cs typeface="幼圆" panose="02010509060101010101" charset="-122"/>
              </a:rPr>
              <a:t>03</a:t>
            </a:r>
            <a:endParaRPr lang="en-US" altLang="zh-CN" sz="3200" b="1" dirty="0">
              <a:solidFill>
                <a:schemeClr val="accent1"/>
              </a:solidFill>
              <a:latin typeface="Arial" panose="020B0604020202020204" pitchFamily="34" charset="0"/>
              <a:ea typeface="幼圆" panose="02010509060101010101" charset="-122"/>
              <a:cs typeface="幼圆" panose="02010509060101010101" charset="-122"/>
            </a:endParaRPr>
          </a:p>
        </p:txBody>
      </p:sp>
    </p:spTree>
    <p:custDataLst>
      <p:tags r:id="rId1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idx="2"/>
            <p:custDataLst>
              <p:tags r:id="rId1"/>
            </p:custDataLst>
          </p:nvPr>
        </p:nvSpPr>
        <p:spPr>
          <a:xfrm>
            <a:off x="812800" y="3014980"/>
            <a:ext cx="6857365" cy="1026795"/>
          </a:xfrm>
        </p:spPr>
        <p:txBody>
          <a:bodyPr>
            <a:normAutofit fontScale="90000"/>
          </a:bodyPr>
          <a:p>
            <a:br>
              <a:rPr lang="en-US" altLang="zh-CN" b="1" spc="150">
                <a:solidFill>
                  <a:schemeClr val="dk1">
                    <a:lumMod val="75000"/>
                    <a:lumOff val="25000"/>
                  </a:schemeClr>
                </a:solidFill>
                <a:latin typeface="Arial" panose="020B0604020202020204" pitchFamily="34" charset="0"/>
                <a:ea typeface="幼圆" panose="02010509060101010101" charset="-122"/>
                <a:sym typeface="+mn-ea"/>
              </a:rPr>
            </a:br>
            <a:br>
              <a:rPr lang="en-US" altLang="zh-CN" b="1" spc="150">
                <a:solidFill>
                  <a:schemeClr val="dk1">
                    <a:lumMod val="75000"/>
                    <a:lumOff val="25000"/>
                  </a:schemeClr>
                </a:solidFill>
                <a:latin typeface="Arial" panose="020B0604020202020204" pitchFamily="34" charset="0"/>
                <a:ea typeface="幼圆" panose="02010509060101010101" charset="-122"/>
                <a:sym typeface="+mn-ea"/>
              </a:rPr>
            </a:br>
            <a:r>
              <a:rPr lang="en-US" altLang="zh-CN" sz="6000">
                <a:solidFill>
                  <a:schemeClr val="dk1">
                    <a:lumMod val="85000"/>
                    <a:lumOff val="15000"/>
                  </a:schemeClr>
                </a:solidFill>
              </a:rPr>
              <a:t>Introduction</a:t>
            </a:r>
            <a:endParaRPr lang="en-US" altLang="zh-CN" sz="6000">
              <a:solidFill>
                <a:schemeClr val="dk1">
                  <a:lumMod val="85000"/>
                  <a:lumOff val="15000"/>
                </a:schemeClr>
              </a:solidFill>
            </a:endParaRPr>
          </a:p>
        </p:txBody>
      </p:sp>
      <p:sp>
        <p:nvSpPr>
          <p:cNvPr id="3" name="矩形 2"/>
          <p:cNvSpPr/>
          <p:nvPr>
            <p:custDataLst>
              <p:tags r:id="rId2"/>
            </p:custDataLst>
          </p:nvPr>
        </p:nvSpPr>
        <p:spPr>
          <a:xfrm>
            <a:off x="812806" y="16041"/>
            <a:ext cx="4850765" cy="237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nchorCtr="0">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lnSpc>
                <a:spcPct val="100000"/>
              </a:lnSpc>
            </a:pPr>
            <a:r>
              <a:rPr lang="en-US" altLang="zh-CN" sz="8800" b="1" spc="200" dirty="0">
                <a:solidFill>
                  <a:schemeClr val="dk1">
                    <a:lumMod val="85000"/>
                    <a:lumOff val="15000"/>
                  </a:schemeClr>
                </a:solidFill>
                <a:uFillTx/>
                <a:latin typeface="Arial" panose="020B0604020202020204" pitchFamily="34" charset="0"/>
                <a:ea typeface="幼圆" panose="02010509060101010101" charset="-122"/>
                <a:cs typeface="幼圆" panose="02010509060101010101" charset="-122"/>
                <a:sym typeface="+mn-lt"/>
              </a:rPr>
              <a:t>01</a:t>
            </a:r>
            <a:endParaRPr lang="en-US" altLang="zh-CN" sz="8800" b="1" spc="200" dirty="0">
              <a:solidFill>
                <a:schemeClr val="dk1">
                  <a:lumMod val="85000"/>
                  <a:lumOff val="15000"/>
                </a:schemeClr>
              </a:solidFill>
              <a:uFillTx/>
              <a:latin typeface="Arial" panose="020B0604020202020204" pitchFamily="34" charset="0"/>
              <a:ea typeface="幼圆" panose="02010509060101010101" charset="-122"/>
              <a:cs typeface="幼圆" panose="02010509060101010101" charset="-122"/>
              <a:sym typeface="+mn-lt"/>
            </a:endParaRPr>
          </a:p>
        </p:txBody>
      </p:sp>
      <p:sp>
        <p:nvSpPr>
          <p:cNvPr id="7" name="文本占位符 8"/>
          <p:cNvSpPr>
            <a:spLocks noGrp="1"/>
          </p:cNvSpPr>
          <p:nvPr>
            <p:custDataLst>
              <p:tags r:id="rId3"/>
            </p:custDataLst>
          </p:nvPr>
        </p:nvSpPr>
        <p:spPr>
          <a:xfrm>
            <a:off x="812800" y="2394585"/>
            <a:ext cx="1767840" cy="620395"/>
          </a:xfrm>
          <a:prstGeom prst="rect">
            <a:avLst/>
          </a:prstGeom>
          <a:solidFill>
            <a:schemeClr val="accent1">
              <a:lumMod val="40000"/>
              <a:lumOff val="60000"/>
            </a:schemeClr>
          </a:solidFill>
        </p:spPr>
        <p:txBody>
          <a:bodyPr vert="horz" wrap="square" lIns="0" tIns="0" rIns="0" bIns="0" rtlCol="0" anchor="ctr">
            <a:normAutofit/>
          </a:bodyPr>
          <a:lstStyle>
            <a:lvl1pPr marL="0" indent="0" algn="l" defTabSz="914400" rtl="0" eaLnBrk="1" fontAlgn="auto" latinLnBrk="0" hangingPunct="1">
              <a:lnSpc>
                <a:spcPct val="130000"/>
              </a:lnSpc>
              <a:spcBef>
                <a:spcPts val="0"/>
              </a:spcBef>
              <a:spcAft>
                <a:spcPts val="750"/>
              </a:spcAft>
              <a:buFont typeface="Arial" panose="020B0604020202020204" pitchFamily="34" charset="0"/>
              <a:buNone/>
              <a:defRPr sz="1600" b="1" u="none" strike="noStrike" kern="1200" cap="none" spc="110" normalizeH="0" baseline="0">
                <a:solidFill>
                  <a:schemeClr val="bg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750"/>
              </a:spcAft>
              <a:buFont typeface="Arial" panose="020B0604020202020204" pitchFamily="34" charset="0"/>
              <a:buChar char="•"/>
              <a:tabLst>
                <a:tab pos="1609725" algn="l"/>
              </a:tabLst>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750"/>
              </a:spcAft>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750"/>
              </a:spcAft>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750"/>
              </a:spcAft>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z="2000" spc="200" dirty="0">
                <a:solidFill>
                  <a:schemeClr val="dk1">
                    <a:lumMod val="85000"/>
                    <a:lumOff val="15000"/>
                  </a:schemeClr>
                </a:solidFill>
                <a:uFillTx/>
                <a:ea typeface="幼圆" panose="02010509060101010101" charset="-122"/>
                <a:cs typeface="幼圆" panose="02010509060101010101" charset="-122"/>
              </a:rPr>
              <a:t>Part One</a:t>
            </a:r>
            <a:endParaRPr lang="en-US" altLang="zh-CN" sz="2000" spc="200" dirty="0">
              <a:solidFill>
                <a:schemeClr val="dk1">
                  <a:lumMod val="85000"/>
                  <a:lumOff val="15000"/>
                </a:schemeClr>
              </a:solidFill>
              <a:uFillTx/>
              <a:ea typeface="幼圆" panose="02010509060101010101" charset="-122"/>
              <a:cs typeface="幼圆" panose="02010509060101010101" charset="-122"/>
            </a:endParaRPr>
          </a:p>
        </p:txBody>
      </p:sp>
    </p:spTree>
    <p:custDataLst>
      <p:tags r:id="rId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marL="0" indent="0">
              <a:buNone/>
            </a:pPr>
            <a:r>
              <a:rPr lang="zh-CN" altLang="en-US" sz="3200"/>
              <a:t>Tom and Jerry is a </a:t>
            </a:r>
            <a:r>
              <a:rPr lang="en-US" altLang="zh-CN" sz="3200"/>
              <a:t>cartoon </a:t>
            </a:r>
            <a:r>
              <a:rPr lang="zh-CN" altLang="en-US" sz="3200"/>
              <a:t> produced by MGM in 1939. The </a:t>
            </a:r>
            <a:r>
              <a:rPr lang="en-US" altLang="zh-CN" sz="3200"/>
              <a:t>cartoon</a:t>
            </a:r>
            <a:r>
              <a:rPr lang="zh-CN" altLang="en-US" sz="3200"/>
              <a:t> was written by William Hannah and Joseph Barbera and produced by Fred quinby. The first drama</a:t>
            </a:r>
            <a:r>
              <a:rPr lang="zh-CN" altLang="en-US" sz="3200" b="1"/>
              <a:t> </a:t>
            </a:r>
            <a:r>
              <a:rPr lang="en-US" altLang="zh-CN" sz="3200" b="1" i="1"/>
              <a:t>S</a:t>
            </a:r>
            <a:r>
              <a:rPr lang="zh-CN" altLang="en-US" sz="3200" b="1" i="1"/>
              <a:t>weet home</a:t>
            </a:r>
            <a:r>
              <a:rPr lang="zh-CN" altLang="en-US" sz="3200"/>
              <a:t> </a:t>
            </a:r>
            <a:r>
              <a:rPr lang="en-US" altLang="zh-CN" sz="3200"/>
              <a:t>was presented</a:t>
            </a:r>
            <a:r>
              <a:rPr lang="zh-CN" altLang="en-US" sz="3200"/>
              <a:t> in the United States on February 10, 1940</a:t>
            </a:r>
            <a:r>
              <a:rPr lang="en-US" altLang="zh-CN" sz="3200"/>
              <a:t>.</a:t>
            </a:r>
            <a:endParaRPr lang="en-US" altLang="zh-CN" sz="3200"/>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p:nvPr>
            <p:ph idx="1"/>
          </p:nvPr>
        </p:nvPicPr>
        <p:blipFill>
          <a:blip r:embed="rId1"/>
          <a:srcRect r="13704"/>
          <a:stretch>
            <a:fillRect/>
          </a:stretch>
        </p:blipFill>
        <p:spPr>
          <a:xfrm>
            <a:off x="452755" y="1366520"/>
            <a:ext cx="2880000" cy="4320000"/>
          </a:xfrm>
          <a:prstGeom prst="rect">
            <a:avLst/>
          </a:prstGeom>
        </p:spPr>
      </p:pic>
      <p:sp>
        <p:nvSpPr>
          <p:cNvPr id="5" name="文本框 4"/>
          <p:cNvSpPr txBox="1"/>
          <p:nvPr/>
        </p:nvSpPr>
        <p:spPr>
          <a:xfrm>
            <a:off x="3459480" y="1366520"/>
            <a:ext cx="8173720" cy="3538220"/>
          </a:xfrm>
          <a:prstGeom prst="rect">
            <a:avLst/>
          </a:prstGeom>
          <a:noFill/>
        </p:spPr>
        <p:txBody>
          <a:bodyPr wrap="square" rtlCol="0" anchor="t">
            <a:spAutoFit/>
          </a:bodyPr>
          <a:p>
            <a:r>
              <a:rPr lang="en-US" altLang="zh-CN" sz="3200"/>
              <a:t>Tom is one main character of this cartoon. He always tries his best to catch Jerry, however, he hardly succeeds. when he catches Jerry, he can't deal with the mouse, then Jerry will run away. Tom is interested in love very much. As soon as he sees </a:t>
            </a:r>
            <a:r>
              <a:rPr lang="en-US" altLang="zh-CN" sz="3200"/>
              <a:t>a beautiful female cat, he will be out of control.</a:t>
            </a:r>
            <a:endParaRPr lang="en-US" altLang="zh-CN" sz="3200"/>
          </a:p>
        </p:txBody>
      </p:sp>
      <p:sp>
        <p:nvSpPr>
          <p:cNvPr id="6" name="文本框 5"/>
          <p:cNvSpPr txBox="1"/>
          <p:nvPr/>
        </p:nvSpPr>
        <p:spPr>
          <a:xfrm>
            <a:off x="5401310" y="323850"/>
            <a:ext cx="1389380" cy="768350"/>
          </a:xfrm>
          <a:prstGeom prst="rect">
            <a:avLst/>
          </a:prstGeom>
          <a:noFill/>
        </p:spPr>
        <p:txBody>
          <a:bodyPr wrap="square" rtlCol="0" anchor="t">
            <a:spAutoFit/>
          </a:bodyPr>
          <a:p>
            <a:r>
              <a:rPr lang="en-US" altLang="zh-CN" sz="4400" b="1">
                <a:solidFill>
                  <a:schemeClr val="dk1">
                    <a:lumMod val="85000"/>
                    <a:lumOff val="15000"/>
                  </a:schemeClr>
                </a:solidFill>
                <a:sym typeface="+mn-ea"/>
              </a:rPr>
              <a:t>Tom</a:t>
            </a:r>
            <a:endParaRPr lang="en-US" altLang="zh-CN" sz="4400" b="1">
              <a:solidFill>
                <a:schemeClr val="dk1">
                  <a:lumMod val="85000"/>
                  <a:lumOff val="15000"/>
                </a:schemeClr>
              </a:solidFill>
              <a:sym typeface="+mn-ea"/>
            </a:endParaRPr>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p:nvPr>
            <p:ph idx="1"/>
          </p:nvPr>
        </p:nvPicPr>
        <p:blipFill>
          <a:blip r:embed="rId1"/>
          <a:srcRect l="3292" t="18387" r="3292"/>
          <a:stretch>
            <a:fillRect/>
          </a:stretch>
        </p:blipFill>
        <p:spPr>
          <a:xfrm>
            <a:off x="517525" y="1269365"/>
            <a:ext cx="2880000" cy="4320000"/>
          </a:xfrm>
          <a:prstGeom prst="rect">
            <a:avLst/>
          </a:prstGeom>
        </p:spPr>
      </p:pic>
      <p:sp>
        <p:nvSpPr>
          <p:cNvPr id="5" name="文本框 4"/>
          <p:cNvSpPr txBox="1"/>
          <p:nvPr/>
        </p:nvSpPr>
        <p:spPr>
          <a:xfrm>
            <a:off x="4033520" y="1269365"/>
            <a:ext cx="7731125" cy="3538220"/>
          </a:xfrm>
          <a:prstGeom prst="rect">
            <a:avLst/>
          </a:prstGeom>
          <a:noFill/>
        </p:spPr>
        <p:txBody>
          <a:bodyPr wrap="square" rtlCol="0" anchor="t">
            <a:spAutoFit/>
          </a:bodyPr>
          <a:p>
            <a:r>
              <a:rPr lang="en-US" altLang="zh-CN" sz="3200"/>
              <a:t>The other main character is Jerry. He is a wise mouse, and he likes playing tricks on Tom. However, he may be tricked by Tom from time to time because of his greed. He is a kind mouse as well. He has saved a little duck and a canary from Tom. </a:t>
            </a:r>
            <a:endParaRPr lang="en-US" altLang="zh-CN" sz="3200"/>
          </a:p>
        </p:txBody>
      </p:sp>
      <p:sp>
        <p:nvSpPr>
          <p:cNvPr id="6" name="文本框 5"/>
          <p:cNvSpPr txBox="1"/>
          <p:nvPr/>
        </p:nvSpPr>
        <p:spPr>
          <a:xfrm>
            <a:off x="5233035" y="501015"/>
            <a:ext cx="1598930" cy="768350"/>
          </a:xfrm>
          <a:prstGeom prst="rect">
            <a:avLst/>
          </a:prstGeom>
          <a:noFill/>
        </p:spPr>
        <p:txBody>
          <a:bodyPr wrap="square" rtlCol="0" anchor="t">
            <a:spAutoFit/>
          </a:bodyPr>
          <a:p>
            <a:r>
              <a:rPr lang="en-US" altLang="zh-CN" sz="4400" b="1"/>
              <a:t>Jerry</a:t>
            </a:r>
            <a:endParaRPr lang="en-US" altLang="zh-CN" sz="4400" b="1"/>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p:nvPr/>
        </p:nvPicPr>
        <p:blipFill>
          <a:blip r:embed="rId1"/>
          <a:stretch>
            <a:fillRect/>
          </a:stretch>
        </p:blipFill>
        <p:spPr>
          <a:xfrm>
            <a:off x="671830" y="508000"/>
            <a:ext cx="2160000" cy="2160000"/>
          </a:xfrm>
          <a:prstGeom prst="rect">
            <a:avLst/>
          </a:prstGeom>
        </p:spPr>
      </p:pic>
      <p:pic>
        <p:nvPicPr>
          <p:cNvPr id="3" name="图片 2"/>
          <p:cNvPicPr/>
          <p:nvPr/>
        </p:nvPicPr>
        <p:blipFill>
          <a:blip r:embed="rId2"/>
          <a:srcRect r="162"/>
          <a:stretch>
            <a:fillRect/>
          </a:stretch>
        </p:blipFill>
        <p:spPr>
          <a:xfrm>
            <a:off x="5015865" y="508000"/>
            <a:ext cx="2160000" cy="2160270"/>
          </a:xfrm>
          <a:prstGeom prst="rect">
            <a:avLst/>
          </a:prstGeom>
        </p:spPr>
      </p:pic>
      <p:pic>
        <p:nvPicPr>
          <p:cNvPr id="4" name="图片 3"/>
          <p:cNvPicPr/>
          <p:nvPr/>
        </p:nvPicPr>
        <p:blipFill>
          <a:blip r:embed="rId3"/>
          <a:stretch>
            <a:fillRect/>
          </a:stretch>
        </p:blipFill>
        <p:spPr>
          <a:xfrm>
            <a:off x="9371965" y="3233420"/>
            <a:ext cx="2160000" cy="2880000"/>
          </a:xfrm>
          <a:prstGeom prst="rect">
            <a:avLst/>
          </a:prstGeom>
        </p:spPr>
      </p:pic>
      <p:pic>
        <p:nvPicPr>
          <p:cNvPr id="5" name="图片 4"/>
          <p:cNvPicPr/>
          <p:nvPr/>
        </p:nvPicPr>
        <p:blipFill>
          <a:blip r:embed="rId4"/>
          <a:stretch>
            <a:fillRect/>
          </a:stretch>
        </p:blipFill>
        <p:spPr>
          <a:xfrm>
            <a:off x="6456045" y="3233420"/>
            <a:ext cx="2160000" cy="2880000"/>
          </a:xfrm>
          <a:prstGeom prst="rect">
            <a:avLst/>
          </a:prstGeom>
        </p:spPr>
      </p:pic>
      <p:pic>
        <p:nvPicPr>
          <p:cNvPr id="6" name="图片 5"/>
          <p:cNvPicPr/>
          <p:nvPr/>
        </p:nvPicPr>
        <p:blipFill>
          <a:blip r:embed="rId5"/>
          <a:stretch>
            <a:fillRect/>
          </a:stretch>
        </p:blipFill>
        <p:spPr>
          <a:xfrm>
            <a:off x="671830" y="3233420"/>
            <a:ext cx="2160000" cy="2880000"/>
          </a:xfrm>
          <a:prstGeom prst="rect">
            <a:avLst/>
          </a:prstGeom>
        </p:spPr>
      </p:pic>
      <p:pic>
        <p:nvPicPr>
          <p:cNvPr id="7" name="图片 6"/>
          <p:cNvPicPr/>
          <p:nvPr/>
        </p:nvPicPr>
        <p:blipFill>
          <a:blip r:embed="rId6"/>
          <a:stretch>
            <a:fillRect/>
          </a:stretch>
        </p:blipFill>
        <p:spPr>
          <a:xfrm>
            <a:off x="3563620" y="3233420"/>
            <a:ext cx="2160000" cy="2880000"/>
          </a:xfrm>
          <a:prstGeom prst="rect">
            <a:avLst/>
          </a:prstGeom>
        </p:spPr>
      </p:pic>
      <p:pic>
        <p:nvPicPr>
          <p:cNvPr id="9" name="图片 8"/>
          <p:cNvPicPr/>
          <p:nvPr/>
        </p:nvPicPr>
        <p:blipFill>
          <a:blip r:embed="rId7"/>
          <a:stretch>
            <a:fillRect/>
          </a:stretch>
        </p:blipFill>
        <p:spPr>
          <a:xfrm>
            <a:off x="9371965" y="508000"/>
            <a:ext cx="2160000" cy="2160000"/>
          </a:xfrm>
          <a:prstGeom prst="rect">
            <a:avLst/>
          </a:prstGeom>
        </p:spPr>
      </p:pic>
    </p:spTree>
    <p:custDataLst>
      <p:tags r:id="rId8"/>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ox(in)">
                                      <p:cBhvr>
                                        <p:cTn id="27" dur="20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heel(1)">
                                      <p:cBhvr>
                                        <p:cTn id="32" dur="20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arn(inVertical)">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p:nvPr/>
        </p:nvPicPr>
        <p:blipFill>
          <a:blip r:embed="rId1"/>
          <a:stretch>
            <a:fillRect/>
          </a:stretch>
        </p:blipFill>
        <p:spPr>
          <a:xfrm>
            <a:off x="695960" y="728980"/>
            <a:ext cx="10800000" cy="5400000"/>
          </a:xfrm>
          <a:prstGeom prst="rect">
            <a:avLst/>
          </a:prstGeom>
        </p:spPr>
      </p:pic>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4999_5*i*1"/>
  <p:tag name="KSO_WM_TEMPLATE_CATEGORY" val="chip"/>
  <p:tag name="KSO_WM_TEMPLATE_INDEX" val="20204999"/>
  <p:tag name="KSO_WM_UNIT_LAYERLEVEL" val="1"/>
  <p:tag name="KSO_WM_TAG_VERSION" val="1.0"/>
  <p:tag name="KSO_WM_BEAUTIFY_FLAG" val="#wm#"/>
  <p:tag name="KSO_WM_CHIP_GROUPID" val="5f72dc81e9a9ac260a3f6c2a"/>
  <p:tag name="KSO_WM_CHIP_XID" val="5f72dc81e9a9ac260a3f6c2f"/>
  <p:tag name="KSO_WM_UNIT_DEC_AREA_ID" val="a0945011c7b14c2aacd33bfe304c0751"/>
  <p:tag name="KSO_WM_UNIT_DECORATE_INFO" val=""/>
  <p:tag name="KSO_WM_UNIT_SM_LIMIT_TYPE" val=""/>
  <p:tag name="KSO_WM_CHIP_FILLAREA_FILL_RULE" val="{&quot;fill_align&quot;:&quot;cm&quot;,&quot;fill_effect&quot;:[],&quot;fill_mode&quot;:&quot;full&quot;,&quot;sacle_strategy&quot;:&quot;stretch&quot;}"/>
  <p:tag name="KSO_WM_ASSEMBLE_CHIP_INDEX" val="842e5bb58f0d4e838ceb3dedfadd468c"/>
  <p:tag name="KSO_WM_SLIDE_BACKGROUND_TYPE" val="leftRigh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99_3*i*1"/>
  <p:tag name="KSO_WM_TEMPLATE_CATEGORY" val="chip"/>
  <p:tag name="KSO_WM_TEMPLATE_INDEX" val="20204999"/>
  <p:tag name="KSO_WM_UNIT_LAYERLEVEL" val="1"/>
  <p:tag name="KSO_WM_TAG_VERSION" val="1.0"/>
  <p:tag name="KSO_WM_BEAUTIFY_FLAG" val="#wm#"/>
  <p:tag name="KSO_WM_CHIP_GROUPID" val="5f72dc81e9a9ac260a3f6c2a"/>
  <p:tag name="KSO_WM_CHIP_XID" val="5f72dc81e9a9ac260a3f6c2d"/>
  <p:tag name="KSO_WM_UNIT_DEC_AREA_ID" val="52032cfe34ff4f48b7fa41738e6124a1"/>
  <p:tag name="KSO_WM_UNIT_DECORATE_INFO" val=""/>
  <p:tag name="KSO_WM_UNIT_SM_LIMIT_TYPE" val=""/>
  <p:tag name="KSO_WM_CHIP_FILLAREA_FILL_RULE" val="{&quot;fill_align&quot;:&quot;cm&quot;,&quot;fill_effect&quot;:[],&quot;fill_mode&quot;:&quot;full&quot;,&quot;sacle_strategy&quot;:&quot;stretch&quot;}"/>
  <p:tag name="KSO_WM_ASSEMBLE_CHIP_INDEX" val="17078da2b3e3415a951d1b891ec10906"/>
  <p:tag name="KSO_WM_SLIDE_BACKGROUND_TYPE" val="leftRight"/>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99_3*i*1"/>
  <p:tag name="KSO_WM_TEMPLATE_CATEGORY" val="chip"/>
  <p:tag name="KSO_WM_TEMPLATE_INDEX" val="20204999"/>
  <p:tag name="KSO_WM_UNIT_LAYERLEVEL" val="1"/>
  <p:tag name="KSO_WM_TAG_VERSION" val="1.0"/>
  <p:tag name="KSO_WM_BEAUTIFY_FLAG" val="#wm#"/>
  <p:tag name="KSO_WM_CHIP_GROUPID" val="5f72dc81e9a9ac260a3f6c2a"/>
  <p:tag name="KSO_WM_CHIP_XID" val="5f72dc81e9a9ac260a3f6c2d"/>
  <p:tag name="KSO_WM_UNIT_DEC_AREA_ID" val="6b15b977b3194017a9351d13aecd0981"/>
  <p:tag name="KSO_WM_UNIT_DECORATE_INFO" val=""/>
  <p:tag name="KSO_WM_UNIT_SM_LIMIT_TYPE" val=""/>
  <p:tag name="KSO_WM_CHIP_FILLAREA_FILL_RULE" val="{&quot;fill_align&quot;:&quot;cm&quot;,&quot;fill_effect&quot;:[],&quot;fill_mode&quot;:&quot;full&quot;,&quot;sacle_strategy&quot;:&quot;stretch&quot;}"/>
  <p:tag name="KSO_WM_ASSEMBLE_CHIP_INDEX" val="055b13ab3ed44125b800b70855f4c2b3"/>
  <p:tag name="KSO_WM_SLIDE_BACKGROUND_TYPE" val="leftRight"/>
</p:tagLst>
</file>

<file path=ppt/tags/tag103.xml><?xml version="1.0" encoding="utf-8"?>
<p:tagLst xmlns:p="http://schemas.openxmlformats.org/presentationml/2006/main">
  <p:tag name="KSO_WM_SLIDE_BACKGROUND_TYPE" val="leftRight"/>
</p:tagLst>
</file>

<file path=ppt/tags/tag104.xml><?xml version="1.0" encoding="utf-8"?>
<p:tagLst xmlns:p="http://schemas.openxmlformats.org/presentationml/2006/main">
  <p:tag name="KSO_WM_SLIDE_BACKGROUND_TYPE" val="leftRight"/>
</p:tagLst>
</file>

<file path=ppt/tags/tag105.xml><?xml version="1.0" encoding="utf-8"?>
<p:tagLst xmlns:p="http://schemas.openxmlformats.org/presentationml/2006/main">
  <p:tag name="KSO_WM_SLIDE_BACKGROUND_TYPE" val="leftRight"/>
</p:tagLst>
</file>

<file path=ppt/tags/tag106.xml><?xml version="1.0" encoding="utf-8"?>
<p:tagLst xmlns:p="http://schemas.openxmlformats.org/presentationml/2006/main">
  <p:tag name="KSO_WM_SLIDE_BACKGROUND_TYPE" val="leftRight"/>
</p:tagLst>
</file>

<file path=ppt/tags/tag107.xml><?xml version="1.0" encoding="utf-8"?>
<p:tagLst xmlns:p="http://schemas.openxmlformats.org/presentationml/2006/main">
  <p:tag name="KSO_WM_SLIDE_BACKGROUND_TYPE" val="leftRight"/>
</p:tagLst>
</file>

<file path=ppt/tags/tag108.xml><?xml version="1.0" encoding="utf-8"?>
<p:tagLst xmlns:p="http://schemas.openxmlformats.org/presentationml/2006/main">
  <p:tag name="KSO_WM_SLIDE_BACKGROUND_TYPE" val="leftRight"/>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4999_5*i*1"/>
  <p:tag name="KSO_WM_TEMPLATE_CATEGORY" val="chip"/>
  <p:tag name="KSO_WM_TEMPLATE_INDEX" val="20204999"/>
  <p:tag name="KSO_WM_UNIT_LAYERLEVEL" val="1"/>
  <p:tag name="KSO_WM_TAG_VERSION" val="1.0"/>
  <p:tag name="KSO_WM_BEAUTIFY_FLAG" val="#wm#"/>
  <p:tag name="KSO_WM_CHIP_GROUPID" val="5f72dc81e9a9ac260a3f6c2a"/>
  <p:tag name="KSO_WM_CHIP_XID" val="5f72dc81e9a9ac260a3f6c2f"/>
  <p:tag name="KSO_WM_UNIT_DEC_AREA_ID" val="2e099e3d0fad44158f232b7fe111bbe2"/>
  <p:tag name="KSO_WM_UNIT_DECORATE_INFO" val=""/>
  <p:tag name="KSO_WM_UNIT_SM_LIMIT_TYPE" val=""/>
  <p:tag name="KSO_WM_CHIP_FILLAREA_FILL_RULE" val="{&quot;fill_align&quot;:&quot;cm&quot;,&quot;fill_effect&quot;:[],&quot;fill_mode&quot;:&quot;full&quot;,&quot;sacle_strategy&quot;:&quot;stretch&quot;}"/>
  <p:tag name="KSO_WM_ASSEMBLE_CHIP_INDEX" val="bf90a2d754cc4233a9ce69cb8e0cb112"/>
  <p:tag name="KSO_WM_SLIDE_BACKGROUND_TYPE" val="topBottom"/>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99_3*i*1"/>
  <p:tag name="KSO_WM_TEMPLATE_CATEGORY" val="chip"/>
  <p:tag name="KSO_WM_TEMPLATE_INDEX" val="20204999"/>
  <p:tag name="KSO_WM_UNIT_LAYERLEVEL" val="1"/>
  <p:tag name="KSO_WM_TAG_VERSION" val="1.0"/>
  <p:tag name="KSO_WM_BEAUTIFY_FLAG" val="#wm#"/>
  <p:tag name="KSO_WM_CHIP_GROUPID" val="5f72dc81e9a9ac260a3f6c2a"/>
  <p:tag name="KSO_WM_CHIP_XID" val="5f72dc81e9a9ac260a3f6c2d"/>
  <p:tag name="KSO_WM_UNIT_DEC_AREA_ID" val="e776fa466cc845879b539efc54f553d1"/>
  <p:tag name="KSO_WM_UNIT_DECORATE_INFO" val=""/>
  <p:tag name="KSO_WM_UNIT_SM_LIMIT_TYPE" val=""/>
  <p:tag name="KSO_WM_CHIP_FILLAREA_FILL_RULE" val="{&quot;fill_align&quot;:&quot;cm&quot;,&quot;fill_effect&quot;:[],&quot;fill_mode&quot;:&quot;full&quot;,&quot;sacle_strategy&quot;:&quot;stretch&quot;}"/>
  <p:tag name="KSO_WM_ASSEMBLE_CHIP_INDEX" val="7e05ae23dfd041d7ab917e47fab05631"/>
  <p:tag name="KSO_WM_SLIDE_BACKGROUND_TYPE" val="topBotto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99_3*i*1"/>
  <p:tag name="KSO_WM_TEMPLATE_CATEGORY" val="chip"/>
  <p:tag name="KSO_WM_TEMPLATE_INDEX" val="20204999"/>
  <p:tag name="KSO_WM_UNIT_LAYERLEVEL" val="1"/>
  <p:tag name="KSO_WM_TAG_VERSION" val="1.0"/>
  <p:tag name="KSO_WM_BEAUTIFY_FLAG" val="#wm#"/>
  <p:tag name="KSO_WM_CHIP_GROUPID" val="5f72dc81e9a9ac260a3f6c2a"/>
  <p:tag name="KSO_WM_CHIP_XID" val="5f72dc81e9a9ac260a3f6c2d"/>
  <p:tag name="KSO_WM_UNIT_DEC_AREA_ID" val="bda775935c9c4e46b0933d702aaab463"/>
  <p:tag name="KSO_WM_UNIT_DECORATE_INFO" val=""/>
  <p:tag name="KSO_WM_UNIT_SM_LIMIT_TYPE" val=""/>
  <p:tag name="KSO_WM_CHIP_FILLAREA_FILL_RULE" val="{&quot;fill_align&quot;:&quot;cm&quot;,&quot;fill_effect&quot;:[],&quot;fill_mode&quot;:&quot;full&quot;,&quot;sacle_strategy&quot;:&quot;stretch&quot;}"/>
  <p:tag name="KSO_WM_ASSEMBLE_CHIP_INDEX" val="15ec90babf6f400aa325c65b8802273c"/>
  <p:tag name="KSO_WM_SLIDE_BACKGROUND_TYPE" val="topBottom"/>
</p:tagLst>
</file>

<file path=ppt/tags/tag112.xml><?xml version="1.0" encoding="utf-8"?>
<p:tagLst xmlns:p="http://schemas.openxmlformats.org/presentationml/2006/main">
  <p:tag name="KSO_WM_SLIDE_BACKGROUND_TYPE" val="topBottom"/>
</p:tagLst>
</file>

<file path=ppt/tags/tag113.xml><?xml version="1.0" encoding="utf-8"?>
<p:tagLst xmlns:p="http://schemas.openxmlformats.org/presentationml/2006/main">
  <p:tag name="KSO_WM_SLIDE_BACKGROUND_TYPE" val="topBottom"/>
</p:tagLst>
</file>

<file path=ppt/tags/tag114.xml><?xml version="1.0" encoding="utf-8"?>
<p:tagLst xmlns:p="http://schemas.openxmlformats.org/presentationml/2006/main">
  <p:tag name="KSO_WM_SLIDE_BACKGROUND_TYPE" val="topBottom"/>
</p:tagLst>
</file>

<file path=ppt/tags/tag115.xml><?xml version="1.0" encoding="utf-8"?>
<p:tagLst xmlns:p="http://schemas.openxmlformats.org/presentationml/2006/main">
  <p:tag name="KSO_WM_SLIDE_BACKGROUND_TYPE" val="topBottom"/>
</p:tagLst>
</file>

<file path=ppt/tags/tag116.xml><?xml version="1.0" encoding="utf-8"?>
<p:tagLst xmlns:p="http://schemas.openxmlformats.org/presentationml/2006/main">
  <p:tag name="KSO_WM_SLIDE_BACKGROUND_TYPE" val="topBottom"/>
</p:tagLst>
</file>

<file path=ppt/tags/tag117.xml><?xml version="1.0" encoding="utf-8"?>
<p:tagLst xmlns:p="http://schemas.openxmlformats.org/presentationml/2006/main">
  <p:tag name="KSO_WM_SLIDE_BACKGROUND_TYPE" val="topBotto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4999_5*i*1"/>
  <p:tag name="KSO_WM_TEMPLATE_CATEGORY" val="chip"/>
  <p:tag name="KSO_WM_TEMPLATE_INDEX" val="20204999"/>
  <p:tag name="KSO_WM_UNIT_LAYERLEVEL" val="1"/>
  <p:tag name="KSO_WM_TAG_VERSION" val="1.0"/>
  <p:tag name="KSO_WM_BEAUTIFY_FLAG" val="#wm#"/>
  <p:tag name="KSO_WM_CHIP_GROUPID" val="5f72dc81e9a9ac260a3f6c2a"/>
  <p:tag name="KSO_WM_CHIP_XID" val="5f72dc81e9a9ac260a3f6c2f"/>
  <p:tag name="KSO_WM_UNIT_DEC_AREA_ID" val="8691888bdc4c48708a66e240ac5868ae"/>
  <p:tag name="KSO_WM_UNIT_DECORATE_INFO" val=""/>
  <p:tag name="KSO_WM_UNIT_SM_LIMIT_TYPE" val=""/>
  <p:tag name="KSO_WM_CHIP_FILLAREA_FILL_RULE" val="{&quot;fill_align&quot;:&quot;cm&quot;,&quot;fill_effect&quot;:[],&quot;fill_mode&quot;:&quot;full&quot;,&quot;sacle_strategy&quot;:&quot;stretch&quot;}"/>
  <p:tag name="KSO_WM_ASSEMBLE_CHIP_INDEX" val="c998b3d1d789460195e3b84750a1ecd3"/>
  <p:tag name="KSO_WM_SLIDE_BACKGROUND_TYPE" val="bottomTop"/>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99_3*i*1"/>
  <p:tag name="KSO_WM_TEMPLATE_CATEGORY" val="chip"/>
  <p:tag name="KSO_WM_TEMPLATE_INDEX" val="20204999"/>
  <p:tag name="KSO_WM_UNIT_LAYERLEVEL" val="1"/>
  <p:tag name="KSO_WM_TAG_VERSION" val="1.0"/>
  <p:tag name="KSO_WM_BEAUTIFY_FLAG" val="#wm#"/>
  <p:tag name="KSO_WM_CHIP_GROUPID" val="5f72dc81e9a9ac260a3f6c2a"/>
  <p:tag name="KSO_WM_CHIP_XID" val="5f72dc81e9a9ac260a3f6c2d"/>
  <p:tag name="KSO_WM_UNIT_DEC_AREA_ID" val="28076d634d144a9d99c5807b921f783e"/>
  <p:tag name="KSO_WM_UNIT_DECORATE_INFO" val=""/>
  <p:tag name="KSO_WM_UNIT_SM_LIMIT_TYPE" val=""/>
  <p:tag name="KSO_WM_CHIP_FILLAREA_FILL_RULE" val="{&quot;fill_align&quot;:&quot;cm&quot;,&quot;fill_effect&quot;:[],&quot;fill_mode&quot;:&quot;full&quot;,&quot;sacle_strategy&quot;:&quot;stretch&quot;}"/>
  <p:tag name="KSO_WM_ASSEMBLE_CHIP_INDEX" val="8d3b0b7387c74537a0f3db9fe40766a7"/>
  <p:tag name="KSO_WM_SLIDE_BACKGROUND_TYPE" val="bottomTop"/>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99_3*i*1"/>
  <p:tag name="KSO_WM_TEMPLATE_CATEGORY" val="chip"/>
  <p:tag name="KSO_WM_TEMPLATE_INDEX" val="20204999"/>
  <p:tag name="KSO_WM_UNIT_LAYERLEVEL" val="1"/>
  <p:tag name="KSO_WM_TAG_VERSION" val="1.0"/>
  <p:tag name="KSO_WM_BEAUTIFY_FLAG" val="#wm#"/>
  <p:tag name="KSO_WM_CHIP_GROUPID" val="5f72dc81e9a9ac260a3f6c2a"/>
  <p:tag name="KSO_WM_CHIP_XID" val="5f72dc81e9a9ac260a3f6c2d"/>
  <p:tag name="KSO_WM_UNIT_DEC_AREA_ID" val="e1c29d28f6d54605b593376e06b716fa"/>
  <p:tag name="KSO_WM_UNIT_DECORATE_INFO" val=""/>
  <p:tag name="KSO_WM_UNIT_SM_LIMIT_TYPE" val=""/>
  <p:tag name="KSO_WM_CHIP_FILLAREA_FILL_RULE" val="{&quot;fill_align&quot;:&quot;cm&quot;,&quot;fill_effect&quot;:[],&quot;fill_mode&quot;:&quot;full&quot;,&quot;sacle_strategy&quot;:&quot;stretch&quot;}"/>
  <p:tag name="KSO_WM_ASSEMBLE_CHIP_INDEX" val="8bbc7066f5774f5893e4207903c9dd5a"/>
  <p:tag name="KSO_WM_SLIDE_BACKGROUND_TYPE" val="bottomTop"/>
</p:tagLst>
</file>

<file path=ppt/tags/tag121.xml><?xml version="1.0" encoding="utf-8"?>
<p:tagLst xmlns:p="http://schemas.openxmlformats.org/presentationml/2006/main">
  <p:tag name="KSO_WM_SLIDE_BACKGROUND_TYPE" val="bottomTop"/>
</p:tagLst>
</file>

<file path=ppt/tags/tag122.xml><?xml version="1.0" encoding="utf-8"?>
<p:tagLst xmlns:p="http://schemas.openxmlformats.org/presentationml/2006/main">
  <p:tag name="KSO_WM_SLIDE_BACKGROUND_TYPE" val="bottomTop"/>
</p:tagLst>
</file>

<file path=ppt/tags/tag123.xml><?xml version="1.0" encoding="utf-8"?>
<p:tagLst xmlns:p="http://schemas.openxmlformats.org/presentationml/2006/main">
  <p:tag name="KSO_WM_SLIDE_BACKGROUND_TYPE" val="bottomTop"/>
</p:tagLst>
</file>

<file path=ppt/tags/tag124.xml><?xml version="1.0" encoding="utf-8"?>
<p:tagLst xmlns:p="http://schemas.openxmlformats.org/presentationml/2006/main">
  <p:tag name="KSO_WM_SLIDE_BACKGROUND_TYPE" val="bottomTop"/>
</p:tagLst>
</file>

<file path=ppt/tags/tag125.xml><?xml version="1.0" encoding="utf-8"?>
<p:tagLst xmlns:p="http://schemas.openxmlformats.org/presentationml/2006/main">
  <p:tag name="KSO_WM_SLIDE_BACKGROUND_TYPE" val="bottomTop"/>
</p:tagLst>
</file>

<file path=ppt/tags/tag126.xml><?xml version="1.0" encoding="utf-8"?>
<p:tagLst xmlns:p="http://schemas.openxmlformats.org/presentationml/2006/main">
  <p:tag name="KSO_WM_SLIDE_BACKGROUND_TYPE" val="bottomTop"/>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4999_5*i*1"/>
  <p:tag name="KSO_WM_TEMPLATE_CATEGORY" val="chip"/>
  <p:tag name="KSO_WM_TEMPLATE_INDEX" val="20204999"/>
  <p:tag name="KSO_WM_UNIT_LAYERLEVEL" val="1"/>
  <p:tag name="KSO_WM_TAG_VERSION" val="1.0"/>
  <p:tag name="KSO_WM_BEAUTIFY_FLAG" val="#wm#"/>
  <p:tag name="KSO_WM_CHIP_GROUPID" val="5f72dc81e9a9ac260a3f6c2a"/>
  <p:tag name="KSO_WM_CHIP_XID" val="5f72dc81e9a9ac260a3f6c2f"/>
  <p:tag name="KSO_WM_UNIT_DEC_AREA_ID" val="ebef1785e0ad4f2e8fdba7376ea32d07"/>
  <p:tag name="KSO_WM_UNIT_DECORATE_INFO" val=""/>
  <p:tag name="KSO_WM_UNIT_SM_LIMIT_TYPE" val=""/>
  <p:tag name="KSO_WM_CHIP_FILLAREA_FILL_RULE" val="{&quot;fill_align&quot;:&quot;cm&quot;,&quot;fill_effect&quot;:[],&quot;fill_mode&quot;:&quot;full&quot;,&quot;sacle_strategy&quot;:&quot;stretch&quot;}"/>
  <p:tag name="KSO_WM_ASSEMBLE_CHIP_INDEX" val="5d243a81ef54415b924def7ca59f397c"/>
  <p:tag name="KSO_WM_SLIDE_BACKGROUND_TYPE" val="navigation"/>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99_3*i*1"/>
  <p:tag name="KSO_WM_TEMPLATE_CATEGORY" val="chip"/>
  <p:tag name="KSO_WM_TEMPLATE_INDEX" val="20204999"/>
  <p:tag name="KSO_WM_UNIT_LAYERLEVEL" val="1"/>
  <p:tag name="KSO_WM_TAG_VERSION" val="1.0"/>
  <p:tag name="KSO_WM_BEAUTIFY_FLAG" val="#wm#"/>
  <p:tag name="KSO_WM_CHIP_GROUPID" val="5f72dc81e9a9ac260a3f6c2a"/>
  <p:tag name="KSO_WM_CHIP_XID" val="5f72dc81e9a9ac260a3f6c2d"/>
  <p:tag name="KSO_WM_UNIT_DEC_AREA_ID" val="e7c939736c79420bbbddfb559bc43d51"/>
  <p:tag name="KSO_WM_UNIT_DECORATE_INFO" val=""/>
  <p:tag name="KSO_WM_UNIT_SM_LIMIT_TYPE" val=""/>
  <p:tag name="KSO_WM_CHIP_FILLAREA_FILL_RULE" val="{&quot;fill_align&quot;:&quot;cm&quot;,&quot;fill_effect&quot;:[],&quot;fill_mode&quot;:&quot;full&quot;,&quot;sacle_strategy&quot;:&quot;stretch&quot;}"/>
  <p:tag name="KSO_WM_ASSEMBLE_CHIP_INDEX" val="7461e08282fd46cf936d0e79fb5decdd"/>
  <p:tag name="KSO_WM_SLIDE_BACKGROUND_TYPE" val="navigation"/>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99_3*i*1"/>
  <p:tag name="KSO_WM_TEMPLATE_CATEGORY" val="chip"/>
  <p:tag name="KSO_WM_TEMPLATE_INDEX" val="20204999"/>
  <p:tag name="KSO_WM_UNIT_LAYERLEVEL" val="1"/>
  <p:tag name="KSO_WM_TAG_VERSION" val="1.0"/>
  <p:tag name="KSO_WM_BEAUTIFY_FLAG" val="#wm#"/>
  <p:tag name="KSO_WM_CHIP_GROUPID" val="5f72dc81e9a9ac260a3f6c2a"/>
  <p:tag name="KSO_WM_CHIP_XID" val="5f72dc81e9a9ac260a3f6c2d"/>
  <p:tag name="KSO_WM_UNIT_DEC_AREA_ID" val="533d91f19f6b42fba2f6d3e06f8a72b7"/>
  <p:tag name="KSO_WM_UNIT_DECORATE_INFO" val=""/>
  <p:tag name="KSO_WM_UNIT_SM_LIMIT_TYPE" val=""/>
  <p:tag name="KSO_WM_CHIP_FILLAREA_FILL_RULE" val="{&quot;fill_align&quot;:&quot;cm&quot;,&quot;fill_effect&quot;:[],&quot;fill_mode&quot;:&quot;full&quot;,&quot;sacle_strategy&quot;:&quot;stretch&quot;}"/>
  <p:tag name="KSO_WM_ASSEMBLE_CHIP_INDEX" val="9b04b0c8d6e54e33a760388492b943f7"/>
  <p:tag name="KSO_WM_SLIDE_BACKGROUND_TYPE" val="navigation"/>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SLIDE_BACKGROUND_TYPE" val="navigation"/>
</p:tagLst>
</file>

<file path=ppt/tags/tag131.xml><?xml version="1.0" encoding="utf-8"?>
<p:tagLst xmlns:p="http://schemas.openxmlformats.org/presentationml/2006/main">
  <p:tag name="KSO_WM_SLIDE_BACKGROUND_TYPE" val="navigation"/>
</p:tagLst>
</file>

<file path=ppt/tags/tag132.xml><?xml version="1.0" encoding="utf-8"?>
<p:tagLst xmlns:p="http://schemas.openxmlformats.org/presentationml/2006/main">
  <p:tag name="KSO_WM_SLIDE_BACKGROUND_TYPE" val="navigation"/>
</p:tagLst>
</file>

<file path=ppt/tags/tag133.xml><?xml version="1.0" encoding="utf-8"?>
<p:tagLst xmlns:p="http://schemas.openxmlformats.org/presentationml/2006/main">
  <p:tag name="KSO_WM_SLIDE_BACKGROUND_TYPE" val="navigation"/>
</p:tagLst>
</file>

<file path=ppt/tags/tag134.xml><?xml version="1.0" encoding="utf-8"?>
<p:tagLst xmlns:p="http://schemas.openxmlformats.org/presentationml/2006/main">
  <p:tag name="KSO_WM_SLIDE_BACKGROUND_TYPE" val="navigation"/>
</p:tagLst>
</file>

<file path=ppt/tags/tag135.xml><?xml version="1.0" encoding="utf-8"?>
<p:tagLst xmlns:p="http://schemas.openxmlformats.org/presentationml/2006/main">
  <p:tag name="KSO_WM_SLIDE_BACKGROUND_TYPE" val="navigation"/>
</p:tagLst>
</file>

<file path=ppt/tags/tag136.xml><?xml version="1.0" encoding="utf-8"?>
<p:tagLst xmlns:p="http://schemas.openxmlformats.org/presentationml/2006/main">
  <p:tag name="KSO_WM_SLIDE_BACKGROUND_TYPE" val="navigation"/>
</p:tagLst>
</file>

<file path=ppt/tags/tag137.xml><?xml version="1.0" encoding="utf-8"?>
<p:tagLst xmlns:p="http://schemas.openxmlformats.org/presentationml/2006/main">
  <p:tag name="KSO_WM_SLIDE_BACKGROUND_TYPE" val="navigation"/>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4999_5*i*1"/>
  <p:tag name="KSO_WM_TEMPLATE_CATEGORY" val="chip"/>
  <p:tag name="KSO_WM_TEMPLATE_INDEX" val="20204999"/>
  <p:tag name="KSO_WM_UNIT_LAYERLEVEL" val="1"/>
  <p:tag name="KSO_WM_TAG_VERSION" val="1.0"/>
  <p:tag name="KSO_WM_BEAUTIFY_FLAG" val="#wm#"/>
  <p:tag name="KSO_WM_CHIP_GROUPID" val="5f72dc81e9a9ac260a3f6c2a"/>
  <p:tag name="KSO_WM_CHIP_XID" val="5f72dc81e9a9ac260a3f6c2f"/>
  <p:tag name="KSO_WM_UNIT_DEC_AREA_ID" val="91714e38ceb34662b19ff52591349b41"/>
  <p:tag name="KSO_WM_UNIT_DECORATE_INFO" val=""/>
  <p:tag name="KSO_WM_UNIT_SM_LIMIT_TYPE" val=""/>
  <p:tag name="KSO_WM_CHIP_FILLAREA_FILL_RULE" val="{&quot;fill_align&quot;:&quot;cm&quot;,&quot;fill_effect&quot;:[],&quot;fill_mode&quot;:&quot;full&quot;,&quot;sacle_strategy&quot;:&quot;stretch&quot;}"/>
  <p:tag name="KSO_WM_ASSEMBLE_CHIP_INDEX" val="3faf82093067447985de5c896aceb039"/>
  <p:tag name="KSO_WM_SLIDE_BACKGROUND_TYPE" val="bel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99_3*i*1"/>
  <p:tag name="KSO_WM_TEMPLATE_CATEGORY" val="chip"/>
  <p:tag name="KSO_WM_TEMPLATE_INDEX" val="20204999"/>
  <p:tag name="KSO_WM_UNIT_LAYERLEVEL" val="1"/>
  <p:tag name="KSO_WM_TAG_VERSION" val="1.0"/>
  <p:tag name="KSO_WM_BEAUTIFY_FLAG" val="#wm#"/>
  <p:tag name="KSO_WM_CHIP_GROUPID" val="5f72dc81e9a9ac260a3f6c2a"/>
  <p:tag name="KSO_WM_CHIP_XID" val="5f72dc81e9a9ac260a3f6c2d"/>
  <p:tag name="KSO_WM_UNIT_DEC_AREA_ID" val="6073e84952f24139a0770db0d6149a35"/>
  <p:tag name="KSO_WM_UNIT_DECORATE_INFO" val=""/>
  <p:tag name="KSO_WM_UNIT_SM_LIMIT_TYPE" val=""/>
  <p:tag name="KSO_WM_CHIP_FILLAREA_FILL_RULE" val="{&quot;fill_align&quot;:&quot;cm&quot;,&quot;fill_effect&quot;:[],&quot;fill_mode&quot;:&quot;full&quot;,&quot;sacle_strategy&quot;:&quot;stretch&quot;}"/>
  <p:tag name="KSO_WM_ASSEMBLE_CHIP_INDEX" val="2a2089e84524457f9979b9980c8ae6cf"/>
  <p:tag name="KSO_WM_SLIDE_BACKGROUND_TYPE" val="belt"/>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99_3*i*1"/>
  <p:tag name="KSO_WM_TEMPLATE_CATEGORY" val="chip"/>
  <p:tag name="KSO_WM_TEMPLATE_INDEX" val="20204999"/>
  <p:tag name="KSO_WM_UNIT_LAYERLEVEL" val="1"/>
  <p:tag name="KSO_WM_TAG_VERSION" val="1.0"/>
  <p:tag name="KSO_WM_BEAUTIFY_FLAG" val="#wm#"/>
  <p:tag name="KSO_WM_CHIP_GROUPID" val="5f72dc81e9a9ac260a3f6c2a"/>
  <p:tag name="KSO_WM_CHIP_XID" val="5f72dc81e9a9ac260a3f6c2d"/>
  <p:tag name="KSO_WM_UNIT_DEC_AREA_ID" val="53334a16b9b3480095b03d9949e949e2"/>
  <p:tag name="KSO_WM_UNIT_DECORATE_INFO" val=""/>
  <p:tag name="KSO_WM_UNIT_SM_LIMIT_TYPE" val=""/>
  <p:tag name="KSO_WM_CHIP_FILLAREA_FILL_RULE" val="{&quot;fill_align&quot;:&quot;cm&quot;,&quot;fill_effect&quot;:[],&quot;fill_mode&quot;:&quot;full&quot;,&quot;sacle_strategy&quot;:&quot;stretch&quot;}"/>
  <p:tag name="KSO_WM_ASSEMBLE_CHIP_INDEX" val="229a5c25c3f3457ea9ac6fa3bb1c8a96"/>
  <p:tag name="KSO_WM_SLIDE_BACKGROUND_TYPE" val="belt"/>
</p:tagLst>
</file>

<file path=ppt/tags/tag141.xml><?xml version="1.0" encoding="utf-8"?>
<p:tagLst xmlns:p="http://schemas.openxmlformats.org/presentationml/2006/main">
  <p:tag name="KSO_WM_SLIDE_BACKGROUND_TYPE" val="belt"/>
</p:tagLst>
</file>

<file path=ppt/tags/tag142.xml><?xml version="1.0" encoding="utf-8"?>
<p:tagLst xmlns:p="http://schemas.openxmlformats.org/presentationml/2006/main">
  <p:tag name="KSO_WM_SLIDE_BACKGROUND_TYPE" val="belt"/>
</p:tagLst>
</file>

<file path=ppt/tags/tag143.xml><?xml version="1.0" encoding="utf-8"?>
<p:tagLst xmlns:p="http://schemas.openxmlformats.org/presentationml/2006/main">
  <p:tag name="KSO_WM_SLIDE_BACKGROUND_TYPE" val="belt"/>
</p:tagLst>
</file>

<file path=ppt/tags/tag144.xml><?xml version="1.0" encoding="utf-8"?>
<p:tagLst xmlns:p="http://schemas.openxmlformats.org/presentationml/2006/main">
  <p:tag name="KSO_WM_SLIDE_BACKGROUND_TYPE" val="belt"/>
</p:tagLst>
</file>

<file path=ppt/tags/tag145.xml><?xml version="1.0" encoding="utf-8"?>
<p:tagLst xmlns:p="http://schemas.openxmlformats.org/presentationml/2006/main">
  <p:tag name="KSO_WM_SLIDE_BACKGROUND_TYPE" val="belt"/>
</p:tagLst>
</file>

<file path=ppt/tags/tag146.xml><?xml version="1.0" encoding="utf-8"?>
<p:tagLst xmlns:p="http://schemas.openxmlformats.org/presentationml/2006/main">
  <p:tag name="KSO_WM_TEMPLATE_CATEGORY" val="custom"/>
  <p:tag name="KSO_WM_TEMPLATE_INDEX" val="20204999"/>
</p:tagLst>
</file>

<file path=ppt/tags/tag147.xml><?xml version="1.0" encoding="utf-8"?>
<p:tagLst xmlns:p="http://schemas.openxmlformats.org/presentationml/2006/main">
  <p:tag name="KSO_WM_TEMPLATE_CATEGORY" val="custom"/>
  <p:tag name="KSO_WM_TEMPLATE_INDEX" val="20204999"/>
</p:tagLst>
</file>

<file path=ppt/tags/tag148.xml><?xml version="1.0" encoding="utf-8"?>
<p:tagLst xmlns:p="http://schemas.openxmlformats.org/presentationml/2006/main">
  <p:tag name="KSO_WM_BEAUTIFY_FLAG" val="#wm#"/>
  <p:tag name="KSO_WM_TAG_VERSION" val="1.0"/>
  <p:tag name="KSO_WM_TEMPLATE_CATEGORY" val="custom"/>
  <p:tag name="KSO_WM_TEMPLATE_INDEX" val="20204999"/>
</p:tagLst>
</file>

<file path=ppt/tags/tag149.xml><?xml version="1.0" encoding="utf-8"?>
<p:tagLst xmlns:p="http://schemas.openxmlformats.org/presentationml/2006/main">
  <p:tag name="KSO_WM_BEAUTIFY_FLAG" val="#wm#"/>
  <p:tag name="KSO_WM_TEMPLATE_CATEGORY" val="custom"/>
  <p:tag name="KSO_WM_TEMPLATE_INDEX" val="20204999"/>
  <p:tag name="KSO_WM_SPECIAL_SOURCE" val="bdnull"/>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151.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PECIAL_SOURCE" val="bdnull"/>
</p:tagLst>
</file>

<file path=ppt/tags/tag152.xml><?xml version="1.0" encoding="utf-8"?>
<p:tagLst xmlns:p="http://schemas.openxmlformats.org/presentationml/2006/main">
  <p:tag name="KSO_WM_UNIT_COLOR_SCHEME_SHAPE_ID" val="20"/>
  <p:tag name="KSO_WM_UNIT_COLOR_SCHEME_PARENT_PAGE" val="0_4"/>
  <p:tag name="KSO_WM_UNIT_ISCONTENTSTITLE" val="1"/>
  <p:tag name="KSO_WM_UNIT_PRESET_TEXT" val="目录/CONTENTS"/>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custom20204999_4*a*1"/>
  <p:tag name="KSO_WM_TEMPLATE_CATEGORY" val="custom"/>
  <p:tag name="KSO_WM_TEMPLATE_INDEX" val="20204999"/>
  <p:tag name="KSO_WM_UNIT_LAYERLEVEL" val="1"/>
  <p:tag name="KSO_WM_TAG_VERSION" val="1.0"/>
  <p:tag name="KSO_WM_BEAUTIFY_FLAG" val="#wm#"/>
  <p:tag name="KSO_WM_UNIT_ISNUMDGMTITLE" val="0"/>
  <p:tag name="KSO_WM_CHIP_GROUPID" val="5ec7aebb8193540dcf6eab75"/>
  <p:tag name="KSO_WM_CHIP_XID" val="5ec7aebb8193540dcf6eab76"/>
  <p:tag name="KSO_WM_UNIT_DEC_AREA_ID" val="026064d4a8454add918f5022d101ffca"/>
  <p:tag name="KSO_WM_UNIT_DECORATE_INFO" val=""/>
  <p:tag name="KSO_WM_UNIT_SM_LIMIT_TYPE" val=""/>
  <p:tag name="KSO_WM_CHIP_FILLAREA_FILL_RULE" val="{&quot;fill_align&quot;:&quot;cm&quot;,&quot;fill_mode&quot;:&quot;adaptive&quot;,&quot;sacle_strategy&quot;:&quot;smart&quot;}"/>
  <p:tag name="KSO_WM_ASSEMBLE_CHIP_INDEX" val="9cde458902d742e8aa21ac664b865cdf"/>
  <p:tag name="KSO_WM_UNIT_TEXT_FILL_FORE_SCHEMECOLOR_INDEX_BRIGHTNESS" val="0"/>
  <p:tag name="KSO_WM_UNIT_TEXT_FILL_FORE_SCHEMECOLOR_INDEX" val="5"/>
  <p:tag name="KSO_WM_UNIT_TEXT_FILL_TYPE" val="1"/>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4999_3*l_h_i*1_1_1"/>
  <p:tag name="KSO_WM_TEMPLATE_CATEGORY" val="custom"/>
  <p:tag name="KSO_WM_TEMPLATE_INDEX" val="20204999"/>
  <p:tag name="KSO_WM_UNIT_LAYERLEVEL" val="1_1_1"/>
  <p:tag name="KSO_WM_TAG_VERSION" val="1.0"/>
  <p:tag name="KSO_WM_BEAUTIFY_FLAG" val="#wm#"/>
  <p:tag name="KSO_WM_CHIP_GROUPID" val="5f71cf800ff15d9a40ef5081"/>
  <p:tag name="KSO_WM_CHIP_XID" val="5f71cf800ff15d9a40ef5083"/>
  <p:tag name="KSO_WM_UNIT_DEC_AREA_ID" val="0bca03414bf740668eca8b4d1dc0ad8b"/>
  <p:tag name="KSO_WM_UNIT_DECORATE_INFO" val=""/>
  <p:tag name="KSO_WM_UNIT_SM_LIMIT_TYPE" val=""/>
  <p:tag name="KSO_WM_CHIP_FILLAREA_FILL_RULE" val="{&quot;fill_align&quot;:&quot;cm&quot;,&quot;fill_mode&quot;:&quot;adaptive&quot;,&quot;sacle_strategy&quot;:&quot;stretch&quot;}"/>
  <p:tag name="KSO_WM_ASSEMBLE_CHIP_INDEX" val="941ea9fb873045abac6ba257430c2feb"/>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
  <p:tag name="KSO_WM_UNIT_USESOURCEFORMAT_APPLY" val="1"/>
</p:tagLst>
</file>

<file path=ppt/tags/tag154.xml><?xml version="1.0" encoding="utf-8"?>
<p:tagLst xmlns:p="http://schemas.openxmlformats.org/presentationml/2006/main">
  <p:tag name="KSO_WM_UNIT_ISCONTENTSTITLE" val="0"/>
  <p:tag name="KSO_WM_UNIT_ISNUMDGMTITLE" val="0"/>
  <p:tag name="KSO_WM_UNIT_SUBTYPE" val="a"/>
  <p:tag name="KSO_WM_UNIT_PRESET_TEXT" val="添加标题"/>
  <p:tag name="KSO_WM_UNIT_NOCLEAR" val="0"/>
  <p:tag name="KSO_WM_UNIT_VALUE" val="4"/>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999_3*l_h_f*1_1_1"/>
  <p:tag name="KSO_WM_TEMPLATE_CATEGORY" val="custom"/>
  <p:tag name="KSO_WM_TEMPLATE_INDEX" val="20204999"/>
  <p:tag name="KSO_WM_UNIT_LAYERLEVEL" val="1_1_1"/>
  <p:tag name="KSO_WM_TAG_VERSION" val="1.0"/>
  <p:tag name="KSO_WM_BEAUTIFY_FLAG" val="#wm#"/>
  <p:tag name="KSO_WM_CHIP_GROUPID" val="5f71cf800ff15d9a40ef5081"/>
  <p:tag name="KSO_WM_CHIP_XID" val="5f71cf800ff15d9a40ef5083"/>
  <p:tag name="KSO_WM_UNIT_DEC_AREA_ID" val="2ee04e0953e64d278f7e07fdb7e1a899"/>
  <p:tag name="KSO_WM_UNIT_DECORATE_INFO" val=""/>
  <p:tag name="KSO_WM_UNIT_SM_LIMIT_TYPE" val=""/>
  <p:tag name="KSO_WM_CHIP_FILLAREA_FILL_RULE" val="{&quot;fill_align&quot;:&quot;cm&quot;,&quot;fill_mode&quot;:&quot;adaptive&quot;,&quot;sacle_strategy&quot;:&quot;stretch&quot;}"/>
  <p:tag name="KSO_WM_ASSEMBLE_CHIP_INDEX" val="941ea9fb873045abac6ba257430c2feb"/>
  <p:tag name="KSO_WM_UNIT_TEXT_FILL_FORE_SCHEMECOLOR_INDEX_BRIGHTNESS" val="0.25"/>
  <p:tag name="KSO_WM_UNIT_TEXT_FILL_FORE_SCHEMECOLOR_INDEX" val="13"/>
  <p:tag name="KSO_WM_UNIT_TEXT_FILL_TYPE" val="1"/>
  <p:tag name="KSO_WM_UNIT_USESOURCEFORMAT_APPLY" val="1"/>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2"/>
  <p:tag name="KSO_WM_UNIT_ID" val="custom20204999_3*l_h_i*1_1_2"/>
  <p:tag name="KSO_WM_TEMPLATE_CATEGORY" val="custom"/>
  <p:tag name="KSO_WM_TEMPLATE_INDEX" val="20204999"/>
  <p:tag name="KSO_WM_UNIT_LAYERLEVEL" val="1_1_1"/>
  <p:tag name="KSO_WM_TAG_VERSION" val="1.0"/>
  <p:tag name="KSO_WM_BEAUTIFY_FLAG" val="#wm#"/>
  <p:tag name="KSO_WM_CHIP_GROUPID" val="5f71cf800ff15d9a40ef5081"/>
  <p:tag name="KSO_WM_CHIP_XID" val="5f71cf800ff15d9a40ef5083"/>
  <p:tag name="KSO_WM_UNIT_DEC_AREA_ID" val="fc8eff94a91548dc877308cb51759442"/>
  <p:tag name="KSO_WM_UNIT_DECORATE_INFO" val=""/>
  <p:tag name="KSO_WM_UNIT_SM_LIMIT_TYPE" val=""/>
  <p:tag name="KSO_WM_CHIP_FILLAREA_FILL_RULE" val="{&quot;fill_align&quot;:&quot;cm&quot;,&quot;fill_mode&quot;:&quot;adaptive&quot;,&quot;sacle_strategy&quot;:&quot;stretch&quot;}"/>
  <p:tag name="KSO_WM_ASSEMBLE_CHIP_INDEX" val="941ea9fb873045abac6ba257430c2feb"/>
  <p:tag name="KSO_WM_UNIT_TEXT_FILL_FORE_SCHEMECOLOR_INDEX_BRIGHTNESS" val="0"/>
  <p:tag name="KSO_WM_UNIT_TEXT_FILL_FORE_SCHEMECOLOR_INDEX" val="5"/>
  <p:tag name="KSO_WM_UNIT_TEXT_FILL_TYPE" val="1"/>
  <p:tag name="KSO_WM_UNIT_VALUE" val="1"/>
  <p:tag name="KSO_WM_UNIT_USESOURCEFORMAT_APPLY" val="1"/>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4999_3*l_h_i*1_2_1"/>
  <p:tag name="KSO_WM_TEMPLATE_CATEGORY" val="custom"/>
  <p:tag name="KSO_WM_TEMPLATE_INDEX" val="20204999"/>
  <p:tag name="KSO_WM_UNIT_LAYERLEVEL" val="1_1_1"/>
  <p:tag name="KSO_WM_TAG_VERSION" val="1.0"/>
  <p:tag name="KSO_WM_BEAUTIFY_FLAG" val="#wm#"/>
  <p:tag name="KSO_WM_CHIP_GROUPID" val="5f71cf800ff15d9a40ef5081"/>
  <p:tag name="KSO_WM_CHIP_XID" val="5f71cf800ff15d9a40ef5083"/>
  <p:tag name="KSO_WM_UNIT_DEC_AREA_ID" val="ffd4e3204c4446509760680ae0bc0112"/>
  <p:tag name="KSO_WM_UNIT_DECORATE_INFO" val=""/>
  <p:tag name="KSO_WM_UNIT_SM_LIMIT_TYPE" val=""/>
  <p:tag name="KSO_WM_CHIP_FILLAREA_FILL_RULE" val="{&quot;fill_align&quot;:&quot;cm&quot;,&quot;fill_mode&quot;:&quot;adaptive&quot;,&quot;sacle_strategy&quot;:&quot;stretch&quot;}"/>
  <p:tag name="KSO_WM_ASSEMBLE_CHIP_INDEX" val="941ea9fb873045abac6ba257430c2feb"/>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
  <p:tag name="KSO_WM_UNIT_USESOURCEFORMAT_APPLY" val="1"/>
</p:tagLst>
</file>

<file path=ppt/tags/tag157.xml><?xml version="1.0" encoding="utf-8"?>
<p:tagLst xmlns:p="http://schemas.openxmlformats.org/presentationml/2006/main">
  <p:tag name="KSO_WM_UNIT_ISCONTENTSTITLE" val="0"/>
  <p:tag name="KSO_WM_UNIT_ISNUMDGMTITLE" val="0"/>
  <p:tag name="KSO_WM_UNIT_SUBTYPE" val="a"/>
  <p:tag name="KSO_WM_UNIT_PRESET_TEXT" val="添加标题"/>
  <p:tag name="KSO_WM_UNIT_NOCLEAR" val="0"/>
  <p:tag name="KSO_WM_UNIT_VALUE" val="4"/>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4999_3*l_h_f*1_2_1"/>
  <p:tag name="KSO_WM_TEMPLATE_CATEGORY" val="custom"/>
  <p:tag name="KSO_WM_TEMPLATE_INDEX" val="20204999"/>
  <p:tag name="KSO_WM_UNIT_LAYERLEVEL" val="1_1_1"/>
  <p:tag name="KSO_WM_TAG_VERSION" val="1.0"/>
  <p:tag name="KSO_WM_BEAUTIFY_FLAG" val="#wm#"/>
  <p:tag name="KSO_WM_CHIP_GROUPID" val="5f71cf800ff15d9a40ef5081"/>
  <p:tag name="KSO_WM_CHIP_XID" val="5f71cf800ff15d9a40ef5083"/>
  <p:tag name="KSO_WM_UNIT_DEC_AREA_ID" val="a2ac1d323b204d27a89bff0c86ecf994"/>
  <p:tag name="KSO_WM_UNIT_DECORATE_INFO" val=""/>
  <p:tag name="KSO_WM_UNIT_SM_LIMIT_TYPE" val=""/>
  <p:tag name="KSO_WM_CHIP_FILLAREA_FILL_RULE" val="{&quot;fill_align&quot;:&quot;cm&quot;,&quot;fill_mode&quot;:&quot;adaptive&quot;,&quot;sacle_strategy&quot;:&quot;stretch&quot;}"/>
  <p:tag name="KSO_WM_ASSEMBLE_CHIP_INDEX" val="941ea9fb873045abac6ba257430c2feb"/>
  <p:tag name="KSO_WM_UNIT_TEXT_FILL_FORE_SCHEMECOLOR_INDEX_BRIGHTNESS" val="0.25"/>
  <p:tag name="KSO_WM_UNIT_TEXT_FILL_FORE_SCHEMECOLOR_INDEX" val="13"/>
  <p:tag name="KSO_WM_UNIT_TEXT_FILL_TYPE" val="1"/>
  <p:tag name="KSO_WM_UNIT_USESOURCEFORMAT_APPLY" val="1"/>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ID" val="custom20204999_3*l_h_i*1_2_2"/>
  <p:tag name="KSO_WM_TEMPLATE_CATEGORY" val="custom"/>
  <p:tag name="KSO_WM_TEMPLATE_INDEX" val="20204999"/>
  <p:tag name="KSO_WM_UNIT_LAYERLEVEL" val="1_1_1"/>
  <p:tag name="KSO_WM_TAG_VERSION" val="1.0"/>
  <p:tag name="KSO_WM_BEAUTIFY_FLAG" val="#wm#"/>
  <p:tag name="KSO_WM_CHIP_GROUPID" val="5f71cf800ff15d9a40ef5081"/>
  <p:tag name="KSO_WM_CHIP_XID" val="5f71cf800ff15d9a40ef5083"/>
  <p:tag name="KSO_WM_UNIT_DEC_AREA_ID" val="5af8896d5ca7445eb91b846e756e39aa"/>
  <p:tag name="KSO_WM_UNIT_DECORATE_INFO" val=""/>
  <p:tag name="KSO_WM_UNIT_SM_LIMIT_TYPE" val=""/>
  <p:tag name="KSO_WM_CHIP_FILLAREA_FILL_RULE" val="{&quot;fill_align&quot;:&quot;cm&quot;,&quot;fill_mode&quot;:&quot;adaptive&quot;,&quot;sacle_strategy&quot;:&quot;stretch&quot;}"/>
  <p:tag name="KSO_WM_ASSEMBLE_CHIP_INDEX" val="941ea9fb873045abac6ba257430c2feb"/>
  <p:tag name="KSO_WM_UNIT_TEXT_FILL_FORE_SCHEMECOLOR_INDEX_BRIGHTNESS" val="0"/>
  <p:tag name="KSO_WM_UNIT_TEXT_FILL_FORE_SCHEMECOLOR_INDEX" val="5"/>
  <p:tag name="KSO_WM_UNIT_TEXT_FILL_TYPE" val="1"/>
  <p:tag name="KSO_WM_UNIT_VALUE" val="1"/>
  <p:tag name="KSO_WM_UNIT_USESOURCEFORMAT_APPLY" val="1"/>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204999_3*l_h_i*1_3_1"/>
  <p:tag name="KSO_WM_TEMPLATE_CATEGORY" val="custom"/>
  <p:tag name="KSO_WM_TEMPLATE_INDEX" val="20204999"/>
  <p:tag name="KSO_WM_UNIT_LAYERLEVEL" val="1_1_1"/>
  <p:tag name="KSO_WM_TAG_VERSION" val="1.0"/>
  <p:tag name="KSO_WM_BEAUTIFY_FLAG" val="#wm#"/>
  <p:tag name="KSO_WM_CHIP_GROUPID" val="5f71cf800ff15d9a40ef5081"/>
  <p:tag name="KSO_WM_CHIP_XID" val="5f71cf800ff15d9a40ef5083"/>
  <p:tag name="KSO_WM_UNIT_DEC_AREA_ID" val="2618cfb9a25642bf9df5a615af580eb3"/>
  <p:tag name="KSO_WM_UNIT_DECORATE_INFO" val=""/>
  <p:tag name="KSO_WM_UNIT_SM_LIMIT_TYPE" val=""/>
  <p:tag name="KSO_WM_CHIP_FILLAREA_FILL_RULE" val="{&quot;fill_align&quot;:&quot;cm&quot;,&quot;fill_mode&quot;:&quot;adaptive&quot;,&quot;sacle_strategy&quot;:&quot;stretch&quot;}"/>
  <p:tag name="KSO_WM_ASSEMBLE_CHIP_INDEX" val="941ea9fb873045abac6ba257430c2feb"/>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
  <p:tag name="KSO_WM_UNIT_USESOURCEFORMAT_APPLY"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UNIT_ISCONTENTSTITLE" val="0"/>
  <p:tag name="KSO_WM_UNIT_ISNUMDGMTITLE" val="0"/>
  <p:tag name="KSO_WM_UNIT_SUBTYPE" val="a"/>
  <p:tag name="KSO_WM_UNIT_PRESET_TEXT" val="添加标题"/>
  <p:tag name="KSO_WM_UNIT_NOCLEAR" val="0"/>
  <p:tag name="KSO_WM_UNIT_VALUE" val="4"/>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04999_3*l_h_f*1_3_1"/>
  <p:tag name="KSO_WM_TEMPLATE_CATEGORY" val="custom"/>
  <p:tag name="KSO_WM_TEMPLATE_INDEX" val="20204999"/>
  <p:tag name="KSO_WM_UNIT_LAYERLEVEL" val="1_1_1"/>
  <p:tag name="KSO_WM_TAG_VERSION" val="1.0"/>
  <p:tag name="KSO_WM_BEAUTIFY_FLAG" val="#wm#"/>
  <p:tag name="KSO_WM_CHIP_GROUPID" val="5f71cf800ff15d9a40ef5081"/>
  <p:tag name="KSO_WM_CHIP_XID" val="5f71cf800ff15d9a40ef5083"/>
  <p:tag name="KSO_WM_UNIT_DEC_AREA_ID" val="de7833d9b6b44ef782453d1da48522df"/>
  <p:tag name="KSO_WM_UNIT_DECORATE_INFO" val=""/>
  <p:tag name="KSO_WM_UNIT_SM_LIMIT_TYPE" val=""/>
  <p:tag name="KSO_WM_CHIP_FILLAREA_FILL_RULE" val="{&quot;fill_align&quot;:&quot;cm&quot;,&quot;fill_mode&quot;:&quot;adaptive&quot;,&quot;sacle_strategy&quot;:&quot;stretch&quot;}"/>
  <p:tag name="KSO_WM_ASSEMBLE_CHIP_INDEX" val="941ea9fb873045abac6ba257430c2feb"/>
  <p:tag name="KSO_WM_UNIT_TEXT_FILL_FORE_SCHEMECOLOR_INDEX_BRIGHTNESS" val="0.25"/>
  <p:tag name="KSO_WM_UNIT_TEXT_FILL_FORE_SCHEMECOLOR_INDEX" val="13"/>
  <p:tag name="KSO_WM_UNIT_TEXT_FILL_TYPE" val="1"/>
  <p:tag name="KSO_WM_UNIT_USESOURCEFORMAT_APPLY" val="1"/>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2"/>
  <p:tag name="KSO_WM_UNIT_ID" val="custom20204999_3*l_h_i*1_3_2"/>
  <p:tag name="KSO_WM_TEMPLATE_CATEGORY" val="custom"/>
  <p:tag name="KSO_WM_TEMPLATE_INDEX" val="20204999"/>
  <p:tag name="KSO_WM_UNIT_LAYERLEVEL" val="1_1_1"/>
  <p:tag name="KSO_WM_TAG_VERSION" val="1.0"/>
  <p:tag name="KSO_WM_BEAUTIFY_FLAG" val="#wm#"/>
  <p:tag name="KSO_WM_CHIP_GROUPID" val="5f71cf800ff15d9a40ef5081"/>
  <p:tag name="KSO_WM_CHIP_XID" val="5f71cf800ff15d9a40ef5083"/>
  <p:tag name="KSO_WM_UNIT_DEC_AREA_ID" val="181bc8295bb043dd8b8b0a4d6d868473"/>
  <p:tag name="KSO_WM_UNIT_DECORATE_INFO" val=""/>
  <p:tag name="KSO_WM_UNIT_SM_LIMIT_TYPE" val=""/>
  <p:tag name="KSO_WM_CHIP_FILLAREA_FILL_RULE" val="{&quot;fill_align&quot;:&quot;cm&quot;,&quot;fill_mode&quot;:&quot;adaptive&quot;,&quot;sacle_strategy&quot;:&quot;stretch&quot;}"/>
  <p:tag name="KSO_WM_ASSEMBLE_CHIP_INDEX" val="941ea9fb873045abac6ba257430c2feb"/>
  <p:tag name="KSO_WM_UNIT_TEXT_FILL_FORE_SCHEMECOLOR_INDEX_BRIGHTNESS" val="0"/>
  <p:tag name="KSO_WM_UNIT_TEXT_FILL_FORE_SCHEMECOLOR_INDEX" val="5"/>
  <p:tag name="KSO_WM_UNIT_TEXT_FILL_TYPE" val="1"/>
  <p:tag name="KSO_WM_UNIT_VALUE" val="1"/>
  <p:tag name="KSO_WM_UNIT_USESOURCEFORMAT_APPLY" val="1"/>
</p:tagLst>
</file>

<file path=ppt/tags/tag162.xml><?xml version="1.0" encoding="utf-8"?>
<p:tagLst xmlns:p="http://schemas.openxmlformats.org/presentationml/2006/main">
  <p:tag name="KSO_WM_CHIP_INFOS" val="{&quot;layout_type&quot;:&quot;forleft1&quot;,&quot;slide_type&quot;:[&quot;contents&quot;],&quot;aspect_ratio&quot;:&quot;16:9&quot;}"/>
  <p:tag name="KSO_WM_CHIP_XID" val="5ebe041a0ac41c4a0a525586"/>
  <p:tag name="KSO_WM_CHIP_FILLPROP" val="[[{&quot;fill_id&quot;:&quot;d79d01ab9c5b48b2b2cbf77aa60cbef5&quot;,&quot;fill_align&quot;:&quot;lm&quot;,&quot;text_align&quot;:&quot;lm&quot;,&quot;text_direction&quot;:&quot;horizontal&quot;,&quot;chip_types&quot;:[&quot;catalogtitle&quot;]},{&quot;fill_id&quot;:&quot;a69f4e6202b0487186f701e832e75495&quot;,&quot;fill_align&quot;:&quot;lm&quot;,&quot;text_align&quot;:&quot;lm&quot;,&quot;text_direction&quot;:&quot;horizontal&quot;,&quot;chip_types&quot;:[&quot;diagram&quot;]}],[{&quot;fill_id&quot;:&quot;d79d01ab9c5b48b2b2cbf77aa60cbef5&quot;,&quot;fill_align&quot;:&quot;cm&quot;,&quot;text_align&quot;:&quot;cm&quot;,&quot;text_direction&quot;:&quot;horizontal&quot;,&quot;chip_types&quot;:[&quot;catalogtitle&quot;]},{&quot;fill_id&quot;:&quot;a69f4e6202b0487186f701e832e75495&quot;,&quot;fill_align&quot;:&quot;lm&quot;,&quot;text_align&quot;:&quot;lm&quot;,&quot;text_direction&quot;:&quot;horizontal&quot;,&quot;chip_types&quot;:[&quot;diagram&quot;]}],[{&quot;fill_id&quot;:&quot;d79d01ab9c5b48b2b2cbf77aa60cbef5&quot;,&quot;fill_align&quot;:&quot;cm&quot;,&quot;text_align&quot;:&quot;cm&quot;,&quot;text_direction&quot;:&quot;horizontal&quot;,&quot;chip_types&quot;:[&quot;catalogtitle&quot;]},{&quot;fill_id&quot;:&quot;a69f4e6202b0487186f701e832e75495&quot;,&quot;fill_align&quot;:&quot;cm&quot;,&quot;text_align&quot;:&quot;lm&quot;,&quot;text_direction&quot;:&quot;horizontal&quot;,&quot;chip_types&quot;:[&quot;diagram&quot;]}]]"/>
  <p:tag name="KSO_WM_SLIDE_ID" val="custom20204999_4"/>
  <p:tag name="KSO_WM_TEMPLATE_SUBCATEGORY" val="21"/>
  <p:tag name="KSO_WM_TEMPLATE_MASTER_TYPE" val="1"/>
  <p:tag name="KSO_WM_TEMPLATE_COLOR_TYPE" val="1"/>
  <p:tag name="KSO_WM_SLIDE_TYPE" val="contents"/>
  <p:tag name="KSO_WM_SLIDE_SUBTYPE" val="diag"/>
  <p:tag name="KSO_WM_SLIDE_ITEM_CNT" val="3"/>
  <p:tag name="KSO_WM_SLIDE_INDEX" val="4"/>
  <p:tag name="KSO_WM_SLIDE_SIZE" val="396*384"/>
  <p:tag name="KSO_WM_SLIDE_POSITION" val="122*36"/>
  <p:tag name="KSO_WM_TAG_VERSION" val="1.0"/>
  <p:tag name="KSO_WM_BEAUTIFY_FLAG" val="#wm#"/>
  <p:tag name="KSO_WM_TEMPLATE_CATEGORY" val="custom"/>
  <p:tag name="KSO_WM_TEMPLATE_INDEX" val="20204999"/>
  <p:tag name="KSO_WM_SLIDE_LAYOUT" val="a_l"/>
  <p:tag name="KSO_WM_SLIDE_LAYOUT_CNT" val="1_1"/>
  <p:tag name="KSO_WM_SLIDE_RATIO" val="1.777778"/>
  <p:tag name="KSO_WM_CHIP_GROUPID" val="5ebf6661ddc3daf3fef3f760"/>
  <p:tag name="KSO_WM_SLIDE_BK_DARK_LIGHT" val="2"/>
  <p:tag name="KSO_WM_SLIDE_BACKGROUND_TYPE" val="general"/>
  <p:tag name="KSO_WM_DIAGRAM_GROUP_CODE" val="l1-1"/>
  <p:tag name="KSO_WM_SLIDE_DIAGTYPE" val="l"/>
  <p:tag name="KSO_WM_SLIDE_SUPPORT_FEATURE_TYPE" val="0"/>
  <p:tag name="KSO_WM_TEMPLATE_ASSEMBLE_XID" val="5f72f74a0ff15d9a40f6e337"/>
  <p:tag name="KSO_WM_TEMPLATE_ASSEMBLE_GROUPID" val="5f72dc81e9a9ac260a3f6c2a"/>
  <p:tag name="KSO_WM_SPECIAL_SOURCE" val="bdnull"/>
</p:tagLst>
</file>

<file path=ppt/tags/tag163.xml><?xml version="1.0" encoding="utf-8"?>
<p:tagLst xmlns:p="http://schemas.openxmlformats.org/presentationml/2006/main">
  <p:tag name="KSO_WM_UNIT_ISCONTENTSTITLE" val="0"/>
  <p:tag name="KSO_WM_UNIT_ISNUMDGMTITLE" val="0"/>
  <p:tag name="KSO_WM_UNIT_NOCLEAR" val="0"/>
  <p:tag name="KSO_WM_UNIT_VALUE" val="19"/>
  <p:tag name="KSO_WM_UNIT_HIGHLIGHT" val="0"/>
  <p:tag name="KSO_WM_UNIT_COMPATIBLE" val="0"/>
  <p:tag name="KSO_WM_UNIT_DIAGRAM_ISNUMVISUAL" val="0"/>
  <p:tag name="KSO_WM_UNIT_DIAGRAM_ISREFERUNIT" val="0"/>
  <p:tag name="KSO_WM_UNIT_TYPE" val="a"/>
  <p:tag name="KSO_WM_UNIT_INDEX" val="1"/>
  <p:tag name="KSO_WM_UNIT_ID" val="custom20204999_7*a*1"/>
  <p:tag name="KSO_WM_TEMPLATE_CATEGORY" val="custom"/>
  <p:tag name="KSO_WM_TEMPLATE_INDEX" val="20204999"/>
  <p:tag name="KSO_WM_UNIT_LAYERLEVEL" val="1"/>
  <p:tag name="KSO_WM_TAG_VERSION" val="1.0"/>
  <p:tag name="KSO_WM_BEAUTIFY_FLAG" val="#wm#"/>
  <p:tag name="KSO_WM_UNIT_PRESET_TEXT" val="单击此处添加大标题内容"/>
  <p:tag name="KSO_WM_UNIT_DEFAULT_FONT" val="24;32;2"/>
  <p:tag name="KSO_WM_UNIT_BLOCK" val="0"/>
  <p:tag name="KSO_WM_UNIT_DEC_AREA_ID" val="943fa35ffed146749d74291a20dabe53"/>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3ff579746c7742fab894859eaa2162ae"/>
  <p:tag name="KSO_WM_UNIT_TEXT_FILL_FORE_SCHEMECOLOR_INDEX_BRIGHTNESS" val="0.15"/>
  <p:tag name="KSO_WM_UNIT_TEXT_FILL_FORE_SCHEMECOLOR_INDEX" val="13"/>
  <p:tag name="KSO_WM_UNIT_TEXT_FILL_TYPE" val="1"/>
</p:tagLst>
</file>

<file path=ppt/tags/tag164.xml><?xml version="1.0" encoding="utf-8"?>
<p:tagLst xmlns:p="http://schemas.openxmlformats.org/presentationml/2006/main">
  <p:tag name="KSO_WM_UNIT_NOCLEAR" val="0"/>
  <p:tag name="KSO_WM_UNIT_VALUE" val="4"/>
  <p:tag name="KSO_WM_UNIT_HIGHLIGHT" val="0"/>
  <p:tag name="KSO_WM_UNIT_COMPATIBLE" val="1"/>
  <p:tag name="KSO_WM_UNIT_DIAGRAM_ISNUMVISUAL" val="0"/>
  <p:tag name="KSO_WM_UNIT_DIAGRAM_ISREFERUNIT" val="0"/>
  <p:tag name="KSO_WM_UNIT_TYPE" val="e"/>
  <p:tag name="KSO_WM_UNIT_INDEX" val="1"/>
  <p:tag name="KSO_WM_UNIT_ID" val="custom20204999_7*e*1"/>
  <p:tag name="KSO_WM_TEMPLATE_CATEGORY" val="custom"/>
  <p:tag name="KSO_WM_TEMPLATE_INDEX" val="20204999"/>
  <p:tag name="KSO_WM_UNIT_LAYERLEVEL" val="1"/>
  <p:tag name="KSO_WM_TAG_VERSION" val="1.0"/>
  <p:tag name="KSO_WM_BEAUTIFY_FLAG" val="#wm#"/>
  <p:tag name="KSO_WM_UNIT_PRESET_TEXT" val="01"/>
  <p:tag name="KSO_WM_UNIT_DEFAULT_FONT" val="72;96;4"/>
  <p:tag name="KSO_WM_UNIT_BLOCK" val="0"/>
  <p:tag name="KSO_WM_UNIT_SM_LIMIT_TYPE" val="0"/>
  <p:tag name="KSO_WM_UNIT_DEC_AREA_ID" val="139c1d07152a4ea496a5856fbf4465ec"/>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3ff579746c7742fab894859eaa2162ae"/>
  <p:tag name="KSO_WM_UNIT_TEXT_FILL_FORE_SCHEMECOLOR_INDEX_BRIGHTNESS" val="0.15"/>
  <p:tag name="KSO_WM_UNIT_TEXT_FILL_FORE_SCHEMECOLOR_INDEX" val="13"/>
  <p:tag name="KSO_WM_UNIT_TEXT_FILL_TYPE" val="1"/>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999_7*i*1"/>
  <p:tag name="KSO_WM_TEMPLATE_CATEGORY" val="custom"/>
  <p:tag name="KSO_WM_TEMPLATE_INDEX" val="20204999"/>
  <p:tag name="KSO_WM_UNIT_LAYERLEVEL" val="1"/>
  <p:tag name="KSO_WM_TAG_VERSION" val="1.0"/>
  <p:tag name="KSO_WM_BEAUTIFY_FLAG" val="#wm#"/>
  <p:tag name="KSO_WM_UNIT_BLOCK" val="0"/>
  <p:tag name="KSO_WM_UNIT_SM_LIMIT_TYPE" val="0"/>
  <p:tag name="KSO_WM_UNIT_DEC_AREA_ID" val="408d1eb3aa40425c9b9e81b3939cbf0b"/>
  <p:tag name="KSO_WM_UNIT_DECORATE_INFO" val="{&quot;DecorateInfoH&quot;:{&quot;IsAbs&quot;:true},&quot;DecorateInfoW&quot;:{&quot;IsAbs&quot;:true},&quot;DecorateInfoX&quot;:{&quot;IsAbs&quot;:true,&quot;Pos&quot;:0},&quot;DecorateInfoY&quot;:{&quot;IsAbs&quot;:true,&quot;Pos&quot;:0},&quot;ReferentInfo&quot;:{&quot;Id&quot;:&quot;139c1d07152a4ea496a5856fbf4465ec&quot;,&quot;X&quot;:{&quot;Pos&quot;:0},&quot;Y&quot;:{&quot;Pos&quot;:2}},&quot;whChangeMode&quot;:0}"/>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3ff579746c7742fab894859eaa2162ae"/>
  <p:tag name="KSO_WM_UNIT_FILL_FORE_SCHEMECOLOR_INDEX_BRIGHTNESS" val="0.6"/>
  <p:tag name="KSO_WM_UNIT_FILL_FORE_SCHEMECOLOR_INDEX" val="5"/>
  <p:tag name="KSO_WM_UNIT_FILL_TYPE" val="1"/>
  <p:tag name="KSO_WM_UNIT_TEXT_FILL_FORE_SCHEMECOLOR_INDEX_BRIGHTNESS" val="0.15"/>
  <p:tag name="KSO_WM_UNIT_TEXT_FILL_FORE_SCHEMECOLOR_INDEX" val="13"/>
  <p:tag name="KSO_WM_UNIT_TEXT_FILL_TYPE" val="1"/>
  <p:tag name="KSO_WM_UNIT_VALUE" val="5"/>
</p:tagLst>
</file>

<file path=ppt/tags/tag166.xml><?xml version="1.0" encoding="utf-8"?>
<p:tagLst xmlns:p="http://schemas.openxmlformats.org/presentationml/2006/main">
  <p:tag name="KSO_WM_BEAUTIFY_FLAG" val="#wm#"/>
  <p:tag name="KSO_WM_TEMPLATE_CATEGORY" val="custom"/>
  <p:tag name="KSO_WM_TEMPLATE_INDEX" val="20204999"/>
  <p:tag name="KSO_WM_CHIP_INFOS" val="{&quot;layout_type&quot;:&quot;forleft2&quot;,&quot;slide_type&quot;:[&quot;sectionTitle&quot;],&quot;aspect_ratio&quot;:&quot;16:9&quot;}"/>
  <p:tag name="KSO_WM_CHIP_XID" val="5ebe041a0ac41c4a0a525596"/>
  <p:tag name="KSO_WM_CHIP_FILLPROP" val="[[{&quot;fill_id&quot;:&quot;70fdc35eccfb46679a89a537f7cb4280&quot;,&quot;fill_align&quot;:&quot;cm&quot;,&quot;text_align&quot;:&quot;lm&quot;,&quot;text_direction&quot;:&quot;horizontal&quot;,&quot;chip_types&quot;:[&quot;text&quot;,&quot;header&quot;]}]]"/>
  <p:tag name="KSO_WM_SLIDE_ID" val="custom20204999_7"/>
  <p:tag name="KSO_WM_TEMPLATE_SUBCATEGORY" val="21"/>
  <p:tag name="KSO_WM_TEMPLATE_MASTER_TYPE" val="1"/>
  <p:tag name="KSO_WM_TEMPLATE_COLOR_TYPE" val="1"/>
  <p:tag name="KSO_WM_SLIDE_TYPE" val="sectionTitle"/>
  <p:tag name="KSO_WM_SLIDE_SUBTYPE" val="pureTxt"/>
  <p:tag name="KSO_WM_SLIDE_ITEM_CNT" val="0"/>
  <p:tag name="KSO_WM_SLIDE_INDEX" val="7"/>
  <p:tag name="KSO_WM_SLIDE_SIZE" val="540*400"/>
  <p:tag name="KSO_WM_SLIDE_POSITION" val="40*69"/>
  <p:tag name="KSO_WM_TAG_VERSION" val="1.0"/>
  <p:tag name="KSO_WM_SLIDE_LAYOUT" val="a_b_e"/>
  <p:tag name="KSO_WM_SLIDE_LAYOUT_CNT" val="1_1_1"/>
  <p:tag name="KSO_WM_CHIP_GROUPID" val="5ebf6661ddc3daf3fef3f760"/>
  <p:tag name="KSO_WM_SLIDE_LAYOUT_INFO" val="{&quot;id&quot;:&quot;2020-09-29T16:59:45&quot;,&quot;maxSize&quot;:{&quot;size1&quot;:65.901603642216443},&quot;minSize&quot;:{&quot;size1&quot;:57.501603642216438},&quot;normalSize&quot;:{&quot;size1&quot;:61.70160364221644},&quot;subLayout&quot;:[{&quot;id&quot;:&quot;2020-09-29T16:59:45&quot;,&quot;maxSize&quot;:{&quot;size1&quot;:89.778853437914862},&quot;minSize&quot;:{&quot;size1&quot;:77.678853437914853},&quot;normalSize&quot;:{&quot;size1&quot;:84.078853437914859},&quot;subLayout&quot;:[{&quot;id&quot;:&quot;2020-09-29T16:59:45&quot;,&quot;margin&quot;:{&quot;bottom&quot;:1.3915197849273682,&quot;left&quot;:2.2577943801879883,&quot;right&quot;:12.558871269226074,&quot;top&quot;:2.573974609375},&quot;type&quot;:0},{&quot;id&quot;:&quot;2020-09-29T16:59:45&quot;,&quot;margin&quot;:{&quot;bottom&quot;:0.09673541784286499,&quot;left&quot;:2.2577943801879883,&quot;right&quot;:12.558871269226074,&quot;top&quot;:0.15541090071201324},&quot;type&quot;:0}],&quot;type&quot;:0},{&quot;id&quot;:&quot;2020-09-29T16:59:45&quot;,&quot;margin&quot;:{&quot;bottom&quot;:2.5739796161651611,&quot;left&quot;:2.2577943801879883,&quot;right&quot;:12.558871269226074,&quot;top&quot;:0.083181090652942657},&quot;type&quot;:0}],&quot;type&quot;:0}"/>
  <p:tag name="KSO_WM_SLIDE_BK_DARK_LIGHT" val="2"/>
  <p:tag name="KSO_WM_SLIDE_BACKGROUND_TYPE" val="general"/>
  <p:tag name="KSO_WM_SLIDE_SUPPORT_FEATURE_TYPE" val="0"/>
  <p:tag name="KSO_WM_TEMPLATE_ASSEMBLE_XID" val="5f72f74a0ff15d9a40f6e15d"/>
  <p:tag name="KSO_WM_TEMPLATE_ASSEMBLE_GROUPID" val="5f72dc81e9a9ac260a3f6c2a"/>
  <p:tag name="KSO_WM_SPECIAL_SOURCE" val="bdnull"/>
</p:tagLst>
</file>

<file path=ppt/tags/tag167.xml><?xml version="1.0" encoding="utf-8"?>
<p:tagLst xmlns:p="http://schemas.openxmlformats.org/presentationml/2006/main">
  <p:tag name="KSO_WM_BEAUTIFY_FLAG" val="#wm#"/>
  <p:tag name="KSO_WM_TEMPLATE_CATEGORY" val="custom"/>
  <p:tag name="KSO_WM_TEMPLATE_INDEX" val="20204999"/>
  <p:tag name="KSO_WM_SPECIAL_SOURCE" val="bdnull"/>
</p:tagLst>
</file>

<file path=ppt/tags/tag168.xml><?xml version="1.0" encoding="utf-8"?>
<p:tagLst xmlns:p="http://schemas.openxmlformats.org/presentationml/2006/main">
  <p:tag name="KSO_WM_BEAUTIFY_FLAG" val="#wm#"/>
  <p:tag name="KSO_WM_TEMPLATE_CATEGORY" val="custom"/>
  <p:tag name="KSO_WM_TEMPLATE_INDEX" val="20204999"/>
  <p:tag name="KSO_WM_SPECIAL_SOURCE" val="bdnull"/>
</p:tagLst>
</file>

<file path=ppt/tags/tag169.xml><?xml version="1.0" encoding="utf-8"?>
<p:tagLst xmlns:p="http://schemas.openxmlformats.org/presentationml/2006/main">
  <p:tag name="KSO_WM_BEAUTIFY_FLAG" val="#wm#"/>
  <p:tag name="KSO_WM_TEMPLATE_CATEGORY" val="custom"/>
  <p:tag name="KSO_WM_TEMPLATE_INDEX" val="20204999"/>
  <p:tag name="KSO_WM_SPECIAL_SOURCE" val="bdnull"/>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BEAUTIFY_FLAG" val="#wm#"/>
  <p:tag name="KSO_WM_TEMPLATE_CATEGORY" val="custom"/>
  <p:tag name="KSO_WM_TEMPLATE_INDEX" val="20204999"/>
  <p:tag name="KSO_WM_SPECIAL_SOURCE" val="bdnull"/>
</p:tagLst>
</file>

<file path=ppt/tags/tag171.xml><?xml version="1.0" encoding="utf-8"?>
<p:tagLst xmlns:p="http://schemas.openxmlformats.org/presentationml/2006/main">
  <p:tag name="KSO_WM_BEAUTIFY_FLAG" val="#wm#"/>
  <p:tag name="KSO_WM_TEMPLATE_CATEGORY" val="custom"/>
  <p:tag name="KSO_WM_TEMPLATE_INDEX" val="20204999"/>
  <p:tag name="KSO_WM_SPECIAL_SOURCE" val="bdnull"/>
</p:tagLst>
</file>

<file path=ppt/tags/tag172.xml><?xml version="1.0" encoding="utf-8"?>
<p:tagLst xmlns:p="http://schemas.openxmlformats.org/presentationml/2006/main">
  <p:tag name="KSO_WM_UNIT_ISCONTENTSTITLE" val="0"/>
  <p:tag name="KSO_WM_UNIT_ISNUMDGMTITLE" val="0"/>
  <p:tag name="KSO_WM_UNIT_NOCLEAR" val="0"/>
  <p:tag name="KSO_WM_UNIT_VALUE" val="19"/>
  <p:tag name="KSO_WM_UNIT_HIGHLIGHT" val="0"/>
  <p:tag name="KSO_WM_UNIT_COMPATIBLE" val="0"/>
  <p:tag name="KSO_WM_UNIT_DIAGRAM_ISNUMVISUAL" val="0"/>
  <p:tag name="KSO_WM_UNIT_DIAGRAM_ISREFERUNIT" val="0"/>
  <p:tag name="KSO_WM_UNIT_TYPE" val="a"/>
  <p:tag name="KSO_WM_UNIT_INDEX" val="1"/>
  <p:tag name="KSO_WM_UNIT_ID" val="custom20204999_7*a*1"/>
  <p:tag name="KSO_WM_TEMPLATE_CATEGORY" val="custom"/>
  <p:tag name="KSO_WM_TEMPLATE_INDEX" val="20204999"/>
  <p:tag name="KSO_WM_UNIT_LAYERLEVEL" val="1"/>
  <p:tag name="KSO_WM_TAG_VERSION" val="1.0"/>
  <p:tag name="KSO_WM_BEAUTIFY_FLAG" val="#wm#"/>
  <p:tag name="KSO_WM_UNIT_PRESET_TEXT" val="单击此处添加大标题内容"/>
  <p:tag name="KSO_WM_UNIT_DEFAULT_FONT" val="24;32;2"/>
  <p:tag name="KSO_WM_UNIT_BLOCK" val="0"/>
  <p:tag name="KSO_WM_UNIT_DEC_AREA_ID" val="943fa35ffed146749d74291a20dabe53"/>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3ff579746c7742fab894859eaa2162ae"/>
  <p:tag name="KSO_WM_UNIT_TEXT_FILL_FORE_SCHEMECOLOR_INDEX_BRIGHTNESS" val="0.15"/>
  <p:tag name="KSO_WM_UNIT_TEXT_FILL_FORE_SCHEMECOLOR_INDEX" val="13"/>
  <p:tag name="KSO_WM_UNIT_TEXT_FILL_TYPE" val="1"/>
</p:tagLst>
</file>

<file path=ppt/tags/tag173.xml><?xml version="1.0" encoding="utf-8"?>
<p:tagLst xmlns:p="http://schemas.openxmlformats.org/presentationml/2006/main">
  <p:tag name="KSO_WM_UNIT_NOCLEAR" val="0"/>
  <p:tag name="KSO_WM_UNIT_VALUE" val="4"/>
  <p:tag name="KSO_WM_UNIT_HIGHLIGHT" val="0"/>
  <p:tag name="KSO_WM_UNIT_COMPATIBLE" val="1"/>
  <p:tag name="KSO_WM_UNIT_DIAGRAM_ISNUMVISUAL" val="0"/>
  <p:tag name="KSO_WM_UNIT_DIAGRAM_ISREFERUNIT" val="0"/>
  <p:tag name="KSO_WM_UNIT_TYPE" val="e"/>
  <p:tag name="KSO_WM_UNIT_INDEX" val="1"/>
  <p:tag name="KSO_WM_UNIT_ID" val="custom20204999_7*e*1"/>
  <p:tag name="KSO_WM_TEMPLATE_CATEGORY" val="custom"/>
  <p:tag name="KSO_WM_TEMPLATE_INDEX" val="20204999"/>
  <p:tag name="KSO_WM_UNIT_LAYERLEVEL" val="1"/>
  <p:tag name="KSO_WM_TAG_VERSION" val="1.0"/>
  <p:tag name="KSO_WM_BEAUTIFY_FLAG" val="#wm#"/>
  <p:tag name="KSO_WM_UNIT_PRESET_TEXT" val="01"/>
  <p:tag name="KSO_WM_UNIT_DEFAULT_FONT" val="72;96;4"/>
  <p:tag name="KSO_WM_UNIT_BLOCK" val="0"/>
  <p:tag name="KSO_WM_UNIT_SM_LIMIT_TYPE" val="0"/>
  <p:tag name="KSO_WM_UNIT_DEC_AREA_ID" val="139c1d07152a4ea496a5856fbf4465ec"/>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3ff579746c7742fab894859eaa2162ae"/>
  <p:tag name="KSO_WM_UNIT_TEXT_FILL_FORE_SCHEMECOLOR_INDEX_BRIGHTNESS" val="0.15"/>
  <p:tag name="KSO_WM_UNIT_TEXT_FILL_FORE_SCHEMECOLOR_INDEX" val="13"/>
  <p:tag name="KSO_WM_UNIT_TEXT_FILL_TYPE" val="1"/>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999_7*i*1"/>
  <p:tag name="KSO_WM_TEMPLATE_CATEGORY" val="custom"/>
  <p:tag name="KSO_WM_TEMPLATE_INDEX" val="20204999"/>
  <p:tag name="KSO_WM_UNIT_LAYERLEVEL" val="1"/>
  <p:tag name="KSO_WM_TAG_VERSION" val="1.0"/>
  <p:tag name="KSO_WM_BEAUTIFY_FLAG" val="#wm#"/>
  <p:tag name="KSO_WM_UNIT_BLOCK" val="0"/>
  <p:tag name="KSO_WM_UNIT_SM_LIMIT_TYPE" val="0"/>
  <p:tag name="KSO_WM_UNIT_DEC_AREA_ID" val="408d1eb3aa40425c9b9e81b3939cbf0b"/>
  <p:tag name="KSO_WM_UNIT_DECORATE_INFO" val="{&quot;DecorateInfoH&quot;:{&quot;IsAbs&quot;:true},&quot;DecorateInfoW&quot;:{&quot;IsAbs&quot;:true},&quot;DecorateInfoX&quot;:{&quot;IsAbs&quot;:true,&quot;Pos&quot;:0},&quot;DecorateInfoY&quot;:{&quot;IsAbs&quot;:true,&quot;Pos&quot;:0},&quot;ReferentInfo&quot;:{&quot;Id&quot;:&quot;139c1d07152a4ea496a5856fbf4465ec&quot;,&quot;X&quot;:{&quot;Pos&quot;:0},&quot;Y&quot;:{&quot;Pos&quot;:2}},&quot;whChangeMode&quot;:0}"/>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3ff579746c7742fab894859eaa2162ae"/>
  <p:tag name="KSO_WM_UNIT_FILL_FORE_SCHEMECOLOR_INDEX_BRIGHTNESS" val="0.6"/>
  <p:tag name="KSO_WM_UNIT_FILL_FORE_SCHEMECOLOR_INDEX" val="5"/>
  <p:tag name="KSO_WM_UNIT_FILL_TYPE" val="1"/>
  <p:tag name="KSO_WM_UNIT_TEXT_FILL_FORE_SCHEMECOLOR_INDEX_BRIGHTNESS" val="0.15"/>
  <p:tag name="KSO_WM_UNIT_TEXT_FILL_FORE_SCHEMECOLOR_INDEX" val="13"/>
  <p:tag name="KSO_WM_UNIT_TEXT_FILL_TYPE" val="1"/>
  <p:tag name="KSO_WM_UNIT_VALUE" val="5"/>
</p:tagLst>
</file>

<file path=ppt/tags/tag175.xml><?xml version="1.0" encoding="utf-8"?>
<p:tagLst xmlns:p="http://schemas.openxmlformats.org/presentationml/2006/main">
  <p:tag name="KSO_WM_BEAUTIFY_FLAG" val="#wm#"/>
  <p:tag name="KSO_WM_TEMPLATE_CATEGORY" val="custom"/>
  <p:tag name="KSO_WM_TEMPLATE_INDEX" val="20204999"/>
  <p:tag name="KSO_WM_CHIP_INFOS" val="{&quot;layout_type&quot;:&quot;forleft2&quot;,&quot;slide_type&quot;:[&quot;sectionTitle&quot;],&quot;aspect_ratio&quot;:&quot;16:9&quot;}"/>
  <p:tag name="KSO_WM_CHIP_XID" val="5ebe041a0ac41c4a0a525596"/>
  <p:tag name="KSO_WM_CHIP_FILLPROP" val="[[{&quot;fill_id&quot;:&quot;70fdc35eccfb46679a89a537f7cb4280&quot;,&quot;fill_align&quot;:&quot;cm&quot;,&quot;text_align&quot;:&quot;lm&quot;,&quot;text_direction&quot;:&quot;horizontal&quot;,&quot;chip_types&quot;:[&quot;text&quot;,&quot;header&quot;]}]]"/>
  <p:tag name="KSO_WM_SLIDE_ID" val="custom20204999_7"/>
  <p:tag name="KSO_WM_TEMPLATE_SUBCATEGORY" val="21"/>
  <p:tag name="KSO_WM_TEMPLATE_MASTER_TYPE" val="1"/>
  <p:tag name="KSO_WM_TEMPLATE_COLOR_TYPE" val="1"/>
  <p:tag name="KSO_WM_SLIDE_TYPE" val="sectionTitle"/>
  <p:tag name="KSO_WM_SLIDE_SUBTYPE" val="pureTxt"/>
  <p:tag name="KSO_WM_SLIDE_ITEM_CNT" val="0"/>
  <p:tag name="KSO_WM_SLIDE_INDEX" val="7"/>
  <p:tag name="KSO_WM_SLIDE_SIZE" val="540*400"/>
  <p:tag name="KSO_WM_SLIDE_POSITION" val="40*69"/>
  <p:tag name="KSO_WM_TAG_VERSION" val="1.0"/>
  <p:tag name="KSO_WM_SLIDE_LAYOUT" val="a_b_e"/>
  <p:tag name="KSO_WM_SLIDE_LAYOUT_CNT" val="1_1_1"/>
  <p:tag name="KSO_WM_CHIP_GROUPID" val="5ebf6661ddc3daf3fef3f760"/>
  <p:tag name="KSO_WM_SLIDE_LAYOUT_INFO" val="{&quot;id&quot;:&quot;2020-09-29T16:59:45&quot;,&quot;maxSize&quot;:{&quot;size1&quot;:65.901603642216443},&quot;minSize&quot;:{&quot;size1&quot;:57.501603642216438},&quot;normalSize&quot;:{&quot;size1&quot;:61.70160364221644},&quot;subLayout&quot;:[{&quot;id&quot;:&quot;2020-09-29T16:59:45&quot;,&quot;maxSize&quot;:{&quot;size1&quot;:89.778853437914862},&quot;minSize&quot;:{&quot;size1&quot;:77.678853437914853},&quot;normalSize&quot;:{&quot;size1&quot;:84.078853437914859},&quot;subLayout&quot;:[{&quot;id&quot;:&quot;2020-09-29T16:59:45&quot;,&quot;margin&quot;:{&quot;bottom&quot;:1.3915197849273682,&quot;left&quot;:2.2577943801879883,&quot;right&quot;:12.558871269226074,&quot;top&quot;:2.573974609375},&quot;type&quot;:0},{&quot;id&quot;:&quot;2020-09-29T16:59:45&quot;,&quot;margin&quot;:{&quot;bottom&quot;:0.09673541784286499,&quot;left&quot;:2.2577943801879883,&quot;right&quot;:12.558871269226074,&quot;top&quot;:0.15541090071201324},&quot;type&quot;:0}],&quot;type&quot;:0},{&quot;id&quot;:&quot;2020-09-29T16:59:45&quot;,&quot;margin&quot;:{&quot;bottom&quot;:2.5739796161651611,&quot;left&quot;:2.2577943801879883,&quot;right&quot;:12.558871269226074,&quot;top&quot;:0.083181090652942657},&quot;type&quot;:0}],&quot;type&quot;:0}"/>
  <p:tag name="KSO_WM_SLIDE_BK_DARK_LIGHT" val="2"/>
  <p:tag name="KSO_WM_SLIDE_BACKGROUND_TYPE" val="general"/>
  <p:tag name="KSO_WM_SLIDE_SUPPORT_FEATURE_TYPE" val="0"/>
  <p:tag name="KSO_WM_TEMPLATE_ASSEMBLE_XID" val="5f72f74a0ff15d9a40f6e15d"/>
  <p:tag name="KSO_WM_TEMPLATE_ASSEMBLE_GROUPID" val="5f72dc81e9a9ac260a3f6c2a"/>
  <p:tag name="KSO_WM_SPECIAL_SOURCE" val="bdnull"/>
</p:tagLst>
</file>

<file path=ppt/tags/tag176.xml><?xml version="1.0" encoding="utf-8"?>
<p:tagLst xmlns:p="http://schemas.openxmlformats.org/presentationml/2006/main">
  <p:tag name="KSO_WM_BEAUTIFY_FLAG" val="#wm#"/>
  <p:tag name="KSO_WM_TEMPLATE_CATEGORY" val="custom"/>
  <p:tag name="KSO_WM_TEMPLATE_INDEX" val="20204999"/>
  <p:tag name="KSO_WM_SPECIAL_SOURCE" val="bdnull"/>
</p:tagLst>
</file>

<file path=ppt/tags/tag177.xml><?xml version="1.0" encoding="utf-8"?>
<p:tagLst xmlns:p="http://schemas.openxmlformats.org/presentationml/2006/main">
  <p:tag name="KSO_WM_UNIT_ISCONTENTSTITLE" val="0"/>
  <p:tag name="KSO_WM_UNIT_ISNUMDGMTITLE" val="0"/>
  <p:tag name="KSO_WM_UNIT_NOCLEAR" val="0"/>
  <p:tag name="KSO_WM_UNIT_VALUE" val="19"/>
  <p:tag name="KSO_WM_UNIT_HIGHLIGHT" val="0"/>
  <p:tag name="KSO_WM_UNIT_COMPATIBLE" val="0"/>
  <p:tag name="KSO_WM_UNIT_DIAGRAM_ISNUMVISUAL" val="0"/>
  <p:tag name="KSO_WM_UNIT_DIAGRAM_ISREFERUNIT" val="0"/>
  <p:tag name="KSO_WM_UNIT_TYPE" val="a"/>
  <p:tag name="KSO_WM_UNIT_INDEX" val="1"/>
  <p:tag name="KSO_WM_UNIT_ID" val="custom20204999_7*a*1"/>
  <p:tag name="KSO_WM_TEMPLATE_CATEGORY" val="custom"/>
  <p:tag name="KSO_WM_TEMPLATE_INDEX" val="20204999"/>
  <p:tag name="KSO_WM_UNIT_LAYERLEVEL" val="1"/>
  <p:tag name="KSO_WM_TAG_VERSION" val="1.0"/>
  <p:tag name="KSO_WM_BEAUTIFY_FLAG" val="#wm#"/>
  <p:tag name="KSO_WM_UNIT_PRESET_TEXT" val="单击此处添加大标题内容"/>
  <p:tag name="KSO_WM_UNIT_DEFAULT_FONT" val="24;32;2"/>
  <p:tag name="KSO_WM_UNIT_BLOCK" val="0"/>
  <p:tag name="KSO_WM_UNIT_DEC_AREA_ID" val="943fa35ffed146749d74291a20dabe53"/>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3ff579746c7742fab894859eaa2162ae"/>
  <p:tag name="KSO_WM_UNIT_TEXT_FILL_FORE_SCHEMECOLOR_INDEX_BRIGHTNESS" val="0.15"/>
  <p:tag name="KSO_WM_UNIT_TEXT_FILL_FORE_SCHEMECOLOR_INDEX" val="13"/>
  <p:tag name="KSO_WM_UNIT_TEXT_FILL_TYPE" val="1"/>
</p:tagLst>
</file>

<file path=ppt/tags/tag178.xml><?xml version="1.0" encoding="utf-8"?>
<p:tagLst xmlns:p="http://schemas.openxmlformats.org/presentationml/2006/main">
  <p:tag name="KSO_WM_UNIT_NOCLEAR" val="0"/>
  <p:tag name="KSO_WM_UNIT_VALUE" val="4"/>
  <p:tag name="KSO_WM_UNIT_HIGHLIGHT" val="0"/>
  <p:tag name="KSO_WM_UNIT_COMPATIBLE" val="1"/>
  <p:tag name="KSO_WM_UNIT_DIAGRAM_ISNUMVISUAL" val="0"/>
  <p:tag name="KSO_WM_UNIT_DIAGRAM_ISREFERUNIT" val="0"/>
  <p:tag name="KSO_WM_UNIT_TYPE" val="e"/>
  <p:tag name="KSO_WM_UNIT_INDEX" val="1"/>
  <p:tag name="KSO_WM_UNIT_ID" val="custom20204999_7*e*1"/>
  <p:tag name="KSO_WM_TEMPLATE_CATEGORY" val="custom"/>
  <p:tag name="KSO_WM_TEMPLATE_INDEX" val="20204999"/>
  <p:tag name="KSO_WM_UNIT_LAYERLEVEL" val="1"/>
  <p:tag name="KSO_WM_TAG_VERSION" val="1.0"/>
  <p:tag name="KSO_WM_BEAUTIFY_FLAG" val="#wm#"/>
  <p:tag name="KSO_WM_UNIT_PRESET_TEXT" val="01"/>
  <p:tag name="KSO_WM_UNIT_DEFAULT_FONT" val="72;96;4"/>
  <p:tag name="KSO_WM_UNIT_BLOCK" val="0"/>
  <p:tag name="KSO_WM_UNIT_SM_LIMIT_TYPE" val="0"/>
  <p:tag name="KSO_WM_UNIT_DEC_AREA_ID" val="139c1d07152a4ea496a5856fbf4465ec"/>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3ff579746c7742fab894859eaa2162ae"/>
  <p:tag name="KSO_WM_UNIT_TEXT_FILL_FORE_SCHEMECOLOR_INDEX_BRIGHTNESS" val="0.15"/>
  <p:tag name="KSO_WM_UNIT_TEXT_FILL_FORE_SCHEMECOLOR_INDEX" val="13"/>
  <p:tag name="KSO_WM_UNIT_TEXT_FILL_TYPE" val="1"/>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999_7*i*1"/>
  <p:tag name="KSO_WM_TEMPLATE_CATEGORY" val="custom"/>
  <p:tag name="KSO_WM_TEMPLATE_INDEX" val="20204999"/>
  <p:tag name="KSO_WM_UNIT_LAYERLEVEL" val="1"/>
  <p:tag name="KSO_WM_TAG_VERSION" val="1.0"/>
  <p:tag name="KSO_WM_BEAUTIFY_FLAG" val="#wm#"/>
  <p:tag name="KSO_WM_UNIT_BLOCK" val="0"/>
  <p:tag name="KSO_WM_UNIT_SM_LIMIT_TYPE" val="0"/>
  <p:tag name="KSO_WM_UNIT_DEC_AREA_ID" val="408d1eb3aa40425c9b9e81b3939cbf0b"/>
  <p:tag name="KSO_WM_UNIT_DECORATE_INFO" val="{&quot;DecorateInfoH&quot;:{&quot;IsAbs&quot;:true},&quot;DecorateInfoW&quot;:{&quot;IsAbs&quot;:true},&quot;DecorateInfoX&quot;:{&quot;IsAbs&quot;:true,&quot;Pos&quot;:0},&quot;DecorateInfoY&quot;:{&quot;IsAbs&quot;:true,&quot;Pos&quot;:0},&quot;ReferentInfo&quot;:{&quot;Id&quot;:&quot;139c1d07152a4ea496a5856fbf4465ec&quot;,&quot;X&quot;:{&quot;Pos&quot;:0},&quot;Y&quot;:{&quot;Pos&quot;:2}},&quot;whChangeMode&quot;:0}"/>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3ff579746c7742fab894859eaa2162ae"/>
  <p:tag name="KSO_WM_UNIT_FILL_FORE_SCHEMECOLOR_INDEX_BRIGHTNESS" val="0.6"/>
  <p:tag name="KSO_WM_UNIT_FILL_FORE_SCHEMECOLOR_INDEX" val="5"/>
  <p:tag name="KSO_WM_UNIT_FILL_TYPE" val="1"/>
  <p:tag name="KSO_WM_UNIT_TEXT_FILL_FORE_SCHEMECOLOR_INDEX_BRIGHTNESS" val="0.15"/>
  <p:tag name="KSO_WM_UNIT_TEXT_FILL_FORE_SCHEMECOLOR_INDEX" val="13"/>
  <p:tag name="KSO_WM_UNIT_TEXT_FILL_TYPE" val="1"/>
  <p:tag name="KSO_WM_UNIT_VALUE" val="5"/>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BEAUTIFY_FLAG" val="#wm#"/>
  <p:tag name="KSO_WM_TEMPLATE_CATEGORY" val="custom"/>
  <p:tag name="KSO_WM_TEMPLATE_INDEX" val="20204999"/>
  <p:tag name="KSO_WM_CHIP_INFOS" val="{&quot;layout_type&quot;:&quot;forleft2&quot;,&quot;slide_type&quot;:[&quot;sectionTitle&quot;],&quot;aspect_ratio&quot;:&quot;16:9&quot;}"/>
  <p:tag name="KSO_WM_CHIP_XID" val="5ebe041a0ac41c4a0a525596"/>
  <p:tag name="KSO_WM_CHIP_FILLPROP" val="[[{&quot;fill_id&quot;:&quot;70fdc35eccfb46679a89a537f7cb4280&quot;,&quot;fill_align&quot;:&quot;cm&quot;,&quot;text_align&quot;:&quot;lm&quot;,&quot;text_direction&quot;:&quot;horizontal&quot;,&quot;chip_types&quot;:[&quot;text&quot;,&quot;header&quot;]}]]"/>
  <p:tag name="KSO_WM_SLIDE_ID" val="custom20204999_7"/>
  <p:tag name="KSO_WM_TEMPLATE_SUBCATEGORY" val="21"/>
  <p:tag name="KSO_WM_TEMPLATE_MASTER_TYPE" val="1"/>
  <p:tag name="KSO_WM_TEMPLATE_COLOR_TYPE" val="1"/>
  <p:tag name="KSO_WM_SLIDE_TYPE" val="sectionTitle"/>
  <p:tag name="KSO_WM_SLIDE_SUBTYPE" val="pureTxt"/>
  <p:tag name="KSO_WM_SLIDE_ITEM_CNT" val="0"/>
  <p:tag name="KSO_WM_SLIDE_INDEX" val="7"/>
  <p:tag name="KSO_WM_SLIDE_SIZE" val="540*400"/>
  <p:tag name="KSO_WM_SLIDE_POSITION" val="40*69"/>
  <p:tag name="KSO_WM_TAG_VERSION" val="1.0"/>
  <p:tag name="KSO_WM_SLIDE_LAYOUT" val="a_b_e"/>
  <p:tag name="KSO_WM_SLIDE_LAYOUT_CNT" val="1_1_1"/>
  <p:tag name="KSO_WM_CHIP_GROUPID" val="5ebf6661ddc3daf3fef3f760"/>
  <p:tag name="KSO_WM_SLIDE_LAYOUT_INFO" val="{&quot;id&quot;:&quot;2020-09-29T16:59:45&quot;,&quot;maxSize&quot;:{&quot;size1&quot;:65.901603642216443},&quot;minSize&quot;:{&quot;size1&quot;:57.501603642216438},&quot;normalSize&quot;:{&quot;size1&quot;:61.70160364221644},&quot;subLayout&quot;:[{&quot;id&quot;:&quot;2020-09-29T16:59:45&quot;,&quot;maxSize&quot;:{&quot;size1&quot;:89.778853437914862},&quot;minSize&quot;:{&quot;size1&quot;:77.678853437914853},&quot;normalSize&quot;:{&quot;size1&quot;:84.078853437914859},&quot;subLayout&quot;:[{&quot;id&quot;:&quot;2020-09-29T16:59:45&quot;,&quot;margin&quot;:{&quot;bottom&quot;:1.3915197849273682,&quot;left&quot;:2.2577943801879883,&quot;right&quot;:12.558871269226074,&quot;top&quot;:2.573974609375},&quot;type&quot;:0},{&quot;id&quot;:&quot;2020-09-29T16:59:45&quot;,&quot;margin&quot;:{&quot;bottom&quot;:0.09673541784286499,&quot;left&quot;:2.2577943801879883,&quot;right&quot;:12.558871269226074,&quot;top&quot;:0.15541090071201324},&quot;type&quot;:0}],&quot;type&quot;:0},{&quot;id&quot;:&quot;2020-09-29T16:59:45&quot;,&quot;margin&quot;:{&quot;bottom&quot;:2.5739796161651611,&quot;left&quot;:2.2577943801879883,&quot;right&quot;:12.558871269226074,&quot;top&quot;:0.083181090652942657},&quot;type&quot;:0}],&quot;type&quot;:0}"/>
  <p:tag name="KSO_WM_SLIDE_BK_DARK_LIGHT" val="2"/>
  <p:tag name="KSO_WM_SLIDE_BACKGROUND_TYPE" val="general"/>
  <p:tag name="KSO_WM_SLIDE_SUPPORT_FEATURE_TYPE" val="0"/>
  <p:tag name="KSO_WM_TEMPLATE_ASSEMBLE_XID" val="5f72f74a0ff15d9a40f6e15d"/>
  <p:tag name="KSO_WM_TEMPLATE_ASSEMBLE_GROUPID" val="5f72dc81e9a9ac260a3f6c2a"/>
  <p:tag name="KSO_WM_SPECIAL_SOURCE" val="bdnull"/>
</p:tagLst>
</file>

<file path=ppt/tags/tag181.xml><?xml version="1.0" encoding="utf-8"?>
<p:tagLst xmlns:p="http://schemas.openxmlformats.org/presentationml/2006/main">
  <p:tag name="KSO_WM_BEAUTIFY_FLAG" val="#wm#"/>
  <p:tag name="KSO_WM_TEMPLATE_CATEGORY" val="custom"/>
  <p:tag name="KSO_WM_TEMPLATE_INDEX" val="20204999"/>
  <p:tag name="KSO_WM_SPECIAL_SOURCE" val="bdnull"/>
</p:tagLst>
</file>

<file path=ppt/tags/tag182.xml><?xml version="1.0" encoding="utf-8"?>
<p:tagLst xmlns:p="http://schemas.openxmlformats.org/presentationml/2006/main">
  <p:tag name="KSO_WM_BEAUTIFY_FLAG" val="#wm#"/>
  <p:tag name="KSO_WM_TEMPLATE_CATEGORY" val="custom"/>
  <p:tag name="KSO_WM_TEMPLATE_INDEX" val="20204999"/>
  <p:tag name="KSO_WM_SPECIAL_SOURCE" val="bdnull"/>
</p:tagLst>
</file>

<file path=ppt/tags/tag183.xml><?xml version="1.0" encoding="utf-8"?>
<p:tagLst xmlns:p="http://schemas.openxmlformats.org/presentationml/2006/main">
  <p:tag name="KSO_WM_UNIT_ISCONTENTSTITLE" val="0"/>
  <p:tag name="KSO_WM_UNIT_ISNUMDGMTITLE" val="0"/>
  <p:tag name="KSO_WM_UNIT_NOCLEAR" val="1"/>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custom20204999_42*a*1"/>
  <p:tag name="KSO_WM_TEMPLATE_CATEGORY" val="custom"/>
  <p:tag name="KSO_WM_TEMPLATE_INDEX" val="20204999"/>
  <p:tag name="KSO_WM_UNIT_LAYERLEVEL" val="1"/>
  <p:tag name="KSO_WM_TAG_VERSION" val="1.0"/>
  <p:tag name="KSO_WM_BEAUTIFY_FLAG" val="#wm#"/>
  <p:tag name="KSO_WM_UNIT_PRESET_TEXT" val="谢谢观看"/>
  <p:tag name="KSO_WM_UNIT_DEFAULT_FONT" val="66;88;4"/>
  <p:tag name="KSO_WM_UNIT_BLOCK" val="0"/>
  <p:tag name="KSO_WM_UNIT_DEC_AREA_ID" val="668ef05bbe0346fa99709f22b1c6a878"/>
  <p:tag name="KSO_WM_CHIP_GROUPID" val="5ebe339f0ac41c4a0a5255b8"/>
  <p:tag name="KSO_WM_CHIP_XID" val="5ebe339f0ac41c4a0a5255b9"/>
  <p:tag name="KSO_WM_CHIP_FILLAREA_FILL_RULE" val="{&quot;fill_align&quot;:&quot;cm&quot;,&quot;fill_mode&quot;:&quot;adaptive&quot;,&quot;sacle_strategy&quot;:&quot;smart&quot;}"/>
  <p:tag name="KSO_WM_ASSEMBLE_CHIP_INDEX" val="a3c3b4585dd946b2abe8954353c65539"/>
  <p:tag name="KSO_WM_UNIT_TEXT_FILL_FORE_SCHEMECOLOR_INDEX_BRIGHTNESS" val="0.15"/>
  <p:tag name="KSO_WM_UNIT_TEXT_FILL_FORE_SCHEMECOLOR_INDEX" val="13"/>
  <p:tag name="KSO_WM_UNIT_TEXT_FILL_TYPE" val="1"/>
</p:tagLst>
</file>

<file path=ppt/tags/tag184.xml><?xml version="1.0" encoding="utf-8"?>
<p:tagLst xmlns:p="http://schemas.openxmlformats.org/presentationml/2006/main">
  <p:tag name="KSO_WM_BEAUTIFY_FLAG" val="#wm#"/>
  <p:tag name="KSO_WM_TEMPLATE_CATEGORY" val="custom"/>
  <p:tag name="KSO_WM_TEMPLATE_INDEX" val="20204999"/>
  <p:tag name="KSO_WM_CHIP_INFOS" val="{&quot;layout_type&quot;:&quot;formiddle&quot;,&quot;slide_type&quot;:[&quot;endPage&quot;],&quot;aspect_ratio&quot;:&quot;16:9&quot;}"/>
  <p:tag name="KSO_WM_CHIP_XID" val="5ec34a930ac41c4a0a525d3c"/>
  <p:tag name="KSO_WM_CHIP_FILLPROP" val="[[{&quot;fill_id&quot;:&quot;ec905e4ba1574a7a8cf2c58eed8cd40d&quot;,&quot;fill_align&quot;:&quot;cm&quot;,&quot;text_align&quot;:&quot;cm&quot;,&quot;text_direction&quot;:&quot;horizontal&quot;,&quot;chip_types&quot;:[&quot;text&quot;,&quot;header&quot;]}]]"/>
  <p:tag name="KSO_WM_SLIDE_ID" val="custom20204999_42"/>
  <p:tag name="KSO_WM_TEMPLATE_SUBCATEGORY" val="21"/>
  <p:tag name="KSO_WM_TEMPLATE_MASTER_TYPE" val="1"/>
  <p:tag name="KSO_WM_TEMPLATE_COLOR_TYPE" val="1"/>
  <p:tag name="KSO_WM_SLIDE_TYPE" val="endPage"/>
  <p:tag name="KSO_WM_SLIDE_SUBTYPE" val="pureTxt"/>
  <p:tag name="KSO_WM_SLIDE_ITEM_CNT" val="0"/>
  <p:tag name="KSO_WM_SLIDE_INDEX" val="42"/>
  <p:tag name="KSO_WM_SLIDE_SIZE" val="500*460"/>
  <p:tag name="KSO_WM_SLIDE_POSITION" val="230*39"/>
  <p:tag name="KSO_WM_TAG_VERSION" val="1.0"/>
  <p:tag name="KSO_WM_SLIDE_LAYOUT" val="a_f"/>
  <p:tag name="KSO_WM_SLIDE_LAYOUT_CNT" val="1_1"/>
  <p:tag name="KSO_WM_CHIP_GROUPID" val="5ebf6661ddc3daf3fef3f760"/>
  <p:tag name="KSO_WM_SLIDE_LAYOUT_INFO" val="{&quot;id&quot;:&quot;2020-09-29T17:01:08&quot;,&quot;maxSize&quot;:{&quot;size1&quot;:59.495647289134837},&quot;minSize&quot;:{&quot;size1&quot;:40.095647289134831},&quot;normalSize&quot;:{&quot;size1&quot;:53.495647289134837},&quot;subLayout&quot;:[{&quot;id&quot;:&quot;2020-09-29T17:01:08&quot;,&quot;margin&quot;:{&quot;bottom&quot;:0.2485249787569046,&quot;left&quot;:8.1138887405395508,&quot;right&quot;:8.1137475967407227,&quot;top&quot;:6.266451358795166},&quot;type&quot;:0},{&quot;id&quot;:&quot;2020-09-29T17:01:08&quot;,&quot;margin&quot;:{&quot;bottom&quot;:6.2664737701416016,&quot;left&quot;:8.1138887405395508,&quot;right&quot;:8.1137475967407227,&quot;top&quot;:0.23301666975021362},&quot;type&quot;:0}],&quot;type&quot;:0}"/>
  <p:tag name="KSO_WM_SLIDE_BK_DARK_LIGHT" val="2"/>
  <p:tag name="KSO_WM_SLIDE_BACKGROUND_TYPE" val="general"/>
  <p:tag name="KSO_WM_SLIDE_SUPPORT_FEATURE_TYPE" val="0"/>
  <p:tag name="KSO_WM_TEMPLATE_ASSEMBLE_XID" val="5f72f74a0ff15d9a40f6e216"/>
  <p:tag name="KSO_WM_TEMPLATE_ASSEMBLE_GROUPID" val="5f72dc81e9a9ac260a3f6c2a"/>
  <p:tag name="KSO_WM_SPECIAL_SOURCE" val="bdnull"/>
</p:tagLst>
</file>

<file path=ppt/tags/tag185.xml><?xml version="1.0" encoding="utf-8"?>
<p:tagLst xmlns:p="http://schemas.openxmlformats.org/presentationml/2006/main">
  <p:tag name="KSO_WM_BEAUTIFY_FLAG" val="#wm#"/>
  <p:tag name="KSO_WM_TEMPLATE_CATEGORY" val="custom"/>
  <p:tag name="KSO_WM_TEMPLATE_INDEX" val="20204999"/>
  <p:tag name="KSO_WM_SPECIAL_SOURCE" val="bdnull"/>
</p:tagLst>
</file>

<file path=ppt/tags/tag186.xml><?xml version="1.0" encoding="utf-8"?>
<p:tagLst xmlns:p="http://schemas.openxmlformats.org/presentationml/2006/main">
  <p:tag name="KSO_DOCER_TEMPLATE_OPEN_ONCE_MARK" val="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04999_1*i*1"/>
  <p:tag name="KSO_WM_TEMPLATE_CATEGORY" val="chip"/>
  <p:tag name="KSO_WM_TEMPLATE_INDEX" val="20204999"/>
  <p:tag name="KSO_WM_UNIT_LAYERLEVEL" val="1"/>
  <p:tag name="KSO_WM_TAG_VERSION" val="1.0"/>
  <p:tag name="KSO_WM_BEAUTIFY_FLAG" val="#wm#"/>
  <p:tag name="KSO_WM_CHIP_GROUPID" val="5f72dc81e9a9ac260a3f6c2a"/>
  <p:tag name="KSO_WM_CHIP_XID" val="5f72dc81e9a9ac260a3f6c2b"/>
  <p:tag name="KSO_WM_UNIT_DEC_AREA_ID" val="87a52ddb0e36406aa0a51c21e06dce7c"/>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73316ccffd9a4f1f87fbcfe219188fcd"/>
</p:tagLst>
</file>

<file path=ppt/tags/tag63.xml><?xml version="1.0" encoding="utf-8"?>
<p:tagLst xmlns:p="http://schemas.openxmlformats.org/presentationml/2006/main">
  <p:tag name="KSO_WM_UNIT_ISCONTENTSTITLE" val="0"/>
  <p:tag name="KSO_WM_UNIT_ISNUMDGMTITLE" val="0"/>
  <p:tag name="KSO_WM_UNIT_PRESET_TEXT" val="创意品牌推广方案"/>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custom20204999_1*a*1"/>
  <p:tag name="KSO_WM_TEMPLATE_CATEGORY" val="custom"/>
  <p:tag name="KSO_WM_TEMPLATE_INDEX" val="20204999"/>
  <p:tag name="KSO_WM_UNIT_LAYERLEVEL" val="1"/>
  <p:tag name="KSO_WM_TAG_VERSION" val="1.0"/>
  <p:tag name="KSO_WM_BEAUTIFY_FLAG" val="#wm#"/>
  <p:tag name="KSO_WM_UNIT_DEFAULT_FONT" val="60;80;4"/>
  <p:tag name="KSO_WM_UNIT_BLOCK" val="0"/>
  <p:tag name="KSO_WM_UNIT_DEC_AREA_ID" val="87634ec127b149f58bc0e39c43df8b5b"/>
  <p:tag name="KSO_WM_CHIP_GROUPID" val="5eccbcb1ec5f7d17b1744883"/>
  <p:tag name="KSO_WM_CHIP_XID" val="5eccbcb1ec5f7d17b1744884"/>
  <p:tag name="KSO_WM_CHIP_FILLAREA_FILL_RULE" val="{&quot;fill_align&quot;:&quot;cm&quot;,&quot;fill_mode&quot;:&quot;adaptive&quot;,&quot;sacle_strategy&quot;:&quot;smart&quot;}"/>
  <p:tag name="KSO_WM_ASSEMBLE_CHIP_INDEX" val="7d30550439834d1e9534949d02116179"/>
  <p:tag name="KSO_WM_UNIT_TEXT_FILL_FORE_SCHEMECOLOR_INDEX_BRIGHTNESS" val="0.15"/>
  <p:tag name="KSO_WM_UNIT_TEXT_FILL_FORE_SCHEMECOLOR_INDEX" val="13"/>
  <p:tag name="KSO_WM_UNIT_TEXT_FILL_TYPE" val="1"/>
  <p:tag name="KSO_WM_TEMPLATE_ASSEMBLE_XID" val="5f72f74a0ff15d9a40f6e191"/>
  <p:tag name="KSO_WM_TEMPLATE_ASSEMBLE_GROUPID" val="5f72dc81e9a9ac260a3f6c2a"/>
</p:tagLst>
</file>

<file path=ppt/tags/tag64.xml><?xml version="1.0" encoding="utf-8"?>
<p:tagLst xmlns:p="http://schemas.openxmlformats.org/presentationml/2006/main">
  <p:tag name="KSO_WM_UNIT_ISCONTENTSTITLE" val="0"/>
  <p:tag name="KSO_WM_UNIT_ISNUMDGMTITLE" val="0"/>
  <p:tag name="KSO_WM_UNIT_PRESET_TEXT" val="单击此处添加副标题内容"/>
  <p:tag name="KSO_WM_UNIT_NOCLEAR" val="0"/>
  <p:tag name="KSO_WM_UNIT_VALUE" val="28"/>
  <p:tag name="KSO_WM_UNIT_HIGHLIGHT" val="0"/>
  <p:tag name="KSO_WM_UNIT_COMPATIBLE" val="0"/>
  <p:tag name="KSO_WM_UNIT_DIAGRAM_ISNUMVISUAL" val="0"/>
  <p:tag name="KSO_WM_UNIT_DIAGRAM_ISREFERUNIT" val="0"/>
  <p:tag name="KSO_WM_UNIT_TYPE" val="b"/>
  <p:tag name="KSO_WM_UNIT_INDEX" val="1"/>
  <p:tag name="KSO_WM_UNIT_ID" val="custom20204999_1*b*1"/>
  <p:tag name="KSO_WM_TEMPLATE_CATEGORY" val="custom"/>
  <p:tag name="KSO_WM_TEMPLATE_INDEX" val="20204999"/>
  <p:tag name="KSO_WM_UNIT_LAYERLEVEL" val="1"/>
  <p:tag name="KSO_WM_TAG_VERSION" val="1.0"/>
  <p:tag name="KSO_WM_BEAUTIFY_FLAG" val="#wm#"/>
  <p:tag name="KSO_WM_UNIT_DEFAULT_FONT" val="18;24;2"/>
  <p:tag name="KSO_WM_UNIT_BLOCK" val="0"/>
  <p:tag name="KSO_WM_UNIT_DEC_AREA_ID" val="86a12a1c66ec4b64918e7a4ff49392fb"/>
  <p:tag name="KSO_WM_CHIP_GROUPID" val="5eccbcb1ec5f7d17b1744883"/>
  <p:tag name="KSO_WM_CHIP_XID" val="5eccbcb1ec5f7d17b1744884"/>
  <p:tag name="KSO_WM_CHIP_FILLAREA_FILL_RULE" val="{&quot;fill_align&quot;:&quot;cm&quot;,&quot;fill_mode&quot;:&quot;adaptive&quot;,&quot;sacle_strategy&quot;:&quot;smart&quot;}"/>
  <p:tag name="KSO_WM_ASSEMBLE_CHIP_INDEX" val="7d30550439834d1e9534949d02116179"/>
  <p:tag name="KSO_WM_UNIT_TEXT_FILL_FORE_SCHEMECOLOR_INDEX_BRIGHTNESS" val="0.35"/>
  <p:tag name="KSO_WM_UNIT_TEXT_FILL_FORE_SCHEMECOLOR_INDEX" val="13"/>
  <p:tag name="KSO_WM_UNIT_TEXT_FILL_TYPE" val="1"/>
  <p:tag name="KSO_WM_TEMPLATE_ASSEMBLE_XID" val="5f72f74a0ff15d9a40f6e191"/>
  <p:tag name="KSO_WM_TEMPLATE_ASSEMBLE_GROUPID" val="5f72dc81e9a9ac260a3f6c2a"/>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99_3*i*1"/>
  <p:tag name="KSO_WM_TEMPLATE_CATEGORY" val="chip"/>
  <p:tag name="KSO_WM_TEMPLATE_INDEX" val="20204999"/>
  <p:tag name="KSO_WM_UNIT_LAYERLEVEL" val="1"/>
  <p:tag name="KSO_WM_TAG_VERSION" val="1.0"/>
  <p:tag name="KSO_WM_BEAUTIFY_FLAG" val="#wm#"/>
  <p:tag name="KSO_WM_CHIP_GROUPID" val="5f72dc81e9a9ac260a3f6c2a"/>
  <p:tag name="KSO_WM_CHIP_XID" val="5f72dc81e9a9ac260a3f6c2d"/>
  <p:tag name="KSO_WM_UNIT_DEC_AREA_ID" val="ff251aa26fc24841a55331dda8fab36d"/>
  <p:tag name="KSO_WM_UNIT_DECORATE_INFO" val=""/>
  <p:tag name="KSO_WM_UNIT_SM_LIMIT_TYPE" val=""/>
  <p:tag name="KSO_WM_CHIP_FILLAREA_FILL_RULE" val="{&quot;fill_align&quot;:&quot;cm&quot;,&quot;fill_effect&quot;:[],&quot;fill_mode&quot;:&quot;full&quot;,&quot;sacle_strategy&quot;:&quot;stretch&quot;}"/>
  <p:tag name="KSO_WM_ASSEMBLE_CHIP_INDEX" val="c23e4d4faa004b2c861a2d47c9f917b7"/>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99_3*i*1"/>
  <p:tag name="KSO_WM_TEMPLATE_CATEGORY" val="chip"/>
  <p:tag name="KSO_WM_TEMPLATE_INDEX" val="20204999"/>
  <p:tag name="KSO_WM_UNIT_LAYERLEVEL" val="1"/>
  <p:tag name="KSO_WM_TAG_VERSION" val="1.0"/>
  <p:tag name="KSO_WM_BEAUTIFY_FLAG" val="#wm#"/>
  <p:tag name="KSO_WM_CHIP_GROUPID" val="5f72dc81e9a9ac260a3f6c2a"/>
  <p:tag name="KSO_WM_CHIP_XID" val="5f72dc81e9a9ac260a3f6c2d"/>
  <p:tag name="KSO_WM_UNIT_DEC_AREA_ID" val="dd93e97824304514990bb9e7be3cec52"/>
  <p:tag name="KSO_WM_UNIT_DECORATE_INFO" val=""/>
  <p:tag name="KSO_WM_UNIT_SM_LIMIT_TYPE" val=""/>
  <p:tag name="KSO_WM_CHIP_FILLAREA_FILL_RULE" val="{&quot;fill_align&quot;:&quot;cm&quot;,&quot;fill_effect&quot;:[],&quot;fill_mode&quot;:&quot;full&quot;,&quot;sacle_strategy&quot;:&quot;stretch&quot;}"/>
  <p:tag name="KSO_WM_ASSEMBLE_CHIP_INDEX" val="a5b705efa56d46c0a1c4289bdcb84882"/>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04999_2*i*1"/>
  <p:tag name="KSO_WM_TEMPLATE_CATEGORY" val="chip"/>
  <p:tag name="KSO_WM_TEMPLATE_INDEX" val="20204999"/>
  <p:tag name="KSO_WM_UNIT_LAYERLEVEL" val="1"/>
  <p:tag name="KSO_WM_TAG_VERSION" val="1.0"/>
  <p:tag name="KSO_WM_BEAUTIFY_FLAG" val="#wm#"/>
  <p:tag name="KSO_WM_CHIP_GROUPID" val="5f72dc81e9a9ac260a3f6c2a"/>
  <p:tag name="KSO_WM_CHIP_XID" val="5f72dc81e9a9ac260a3f6c2c"/>
  <p:tag name="KSO_WM_UNIT_DEC_AREA_ID" val="778c5377079e485c91c4ae9696dc6894"/>
  <p:tag name="KSO_WM_UNIT_DECORATE_INFO" val=""/>
  <p:tag name="KSO_WM_UNIT_SM_LIMIT_TYPE" val=""/>
  <p:tag name="KSO_WM_CHIP_FILLAREA_FILL_RULE" val="{&quot;fill_align&quot;:&quot;lm&quot;,&quot;fill_effect&quot;:[],&quot;fill_mode&quot;:&quot;adaptive&quot;,&quot;sacle_strategy&quot;:&quot;stretch&quot;}"/>
  <p:tag name="KSO_WM_ASSEMBLE_CHIP_INDEX" val="7611b46ac40a4449b811a5ce8420ce76"/>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99_3*i*1"/>
  <p:tag name="KSO_WM_TEMPLATE_CATEGORY" val="chip"/>
  <p:tag name="KSO_WM_TEMPLATE_INDEX" val="20204999"/>
  <p:tag name="KSO_WM_UNIT_LAYERLEVEL" val="1"/>
  <p:tag name="KSO_WM_TAG_VERSION" val="1.0"/>
  <p:tag name="KSO_WM_BEAUTIFY_FLAG" val="#wm#"/>
  <p:tag name="KSO_WM_CHIP_GROUPID" val="5f72dc81e9a9ac260a3f6c2a"/>
  <p:tag name="KSO_WM_CHIP_XID" val="5f72dc81e9a9ac260a3f6c2d"/>
  <p:tag name="KSO_WM_UNIT_DEC_AREA_ID" val="de19632213034610be54c5fbb900619a"/>
  <p:tag name="KSO_WM_UNIT_DECORATE_INFO" val=""/>
  <p:tag name="KSO_WM_UNIT_SM_LIMIT_TYPE" val=""/>
  <p:tag name="KSO_WM_CHIP_FILLAREA_FILL_RULE" val="{&quot;fill_align&quot;:&quot;cm&quot;,&quot;fill_effect&quot;:[],&quot;fill_mode&quot;:&quot;full&quot;,&quot;sacle_strategy&quot;:&quot;stretch&quot;}"/>
  <p:tag name="KSO_WM_ASSEMBLE_CHIP_INDEX" val="24b91aa28fe143c5a0ad10d0846ff7e3"/>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99_3*i*1"/>
  <p:tag name="KSO_WM_TEMPLATE_CATEGORY" val="chip"/>
  <p:tag name="KSO_WM_TEMPLATE_INDEX" val="20204999"/>
  <p:tag name="KSO_WM_UNIT_LAYERLEVEL" val="1"/>
  <p:tag name="KSO_WM_TAG_VERSION" val="1.0"/>
  <p:tag name="KSO_WM_BEAUTIFY_FLAG" val="#wm#"/>
  <p:tag name="KSO_WM_CHIP_GROUPID" val="5f72dc81e9a9ac260a3f6c2a"/>
  <p:tag name="KSO_WM_CHIP_XID" val="5f72dc81e9a9ac260a3f6c2d"/>
  <p:tag name="KSO_WM_UNIT_DEC_AREA_ID" val="e60a5533918a4c9888cafc66db68d130"/>
  <p:tag name="KSO_WM_UNIT_DECORATE_INFO" val=""/>
  <p:tag name="KSO_WM_UNIT_SM_LIMIT_TYPE" val=""/>
  <p:tag name="KSO_WM_CHIP_FILLAREA_FILL_RULE" val="{&quot;fill_align&quot;:&quot;cm&quot;,&quot;fill_effect&quot;:[],&quot;fill_mode&quot;:&quot;full&quot;,&quot;sacle_strategy&quot;:&quot;stretch&quot;}"/>
  <p:tag name="KSO_WM_ASSEMBLE_CHIP_INDEX" val="26afc7b0ab454c51916d5d10b729f546"/>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ISCONTENTSTITLE" val="0"/>
  <p:tag name="KSO_WM_UNIT_ISNUMDGMTITLE" val="0"/>
  <p:tag name="KSO_WM_UNIT_NOCLEAR" val="0"/>
  <p:tag name="KSO_WM_UNIT_VALUE" val="19"/>
  <p:tag name="KSO_WM_UNIT_HIGHLIGHT" val="0"/>
  <p:tag name="KSO_WM_UNIT_COMPATIBLE" val="0"/>
  <p:tag name="KSO_WM_UNIT_DIAGRAM_ISNUMVISUAL" val="0"/>
  <p:tag name="KSO_WM_UNIT_DIAGRAM_ISREFERUNIT" val="0"/>
  <p:tag name="KSO_WM_UNIT_TYPE" val="a"/>
  <p:tag name="KSO_WM_UNIT_INDEX" val="1"/>
  <p:tag name="KSO_WM_UNIT_ID" val="custom20204999_1*a*1"/>
  <p:tag name="KSO_WM_TEMPLATE_CATEGORY" val="custom"/>
  <p:tag name="KSO_WM_TEMPLATE_INDEX" val="20204999"/>
  <p:tag name="KSO_WM_UNIT_LAYERLEVEL" val="1"/>
  <p:tag name="KSO_WM_TAG_VERSION" val="1.0"/>
  <p:tag name="KSO_WM_BEAUTIFY_FLAG" val="#wm#"/>
  <p:tag name="KSO_WM_UNIT_PRESET_TEXT" val="单击此处添加大标题内容"/>
  <p:tag name="KSO_WM_UNIT_DEFAULT_FONT" val="24;32;2"/>
  <p:tag name="KSO_WM_UNIT_BLOCK" val="0"/>
  <p:tag name="KSO_WM_UNIT_DEC_AREA_ID" val="943fa35ffed146749d74291a20dabe53"/>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3ff579746c7742fab894859eaa2162ae"/>
  <p:tag name="KSO_WM_UNIT_TEXT_FILL_FORE_SCHEMECOLOR_INDEX_BRIGHTNESS" val="0.15"/>
  <p:tag name="KSO_WM_UNIT_TEXT_FILL_FORE_SCHEMECOLOR_INDEX" val="13"/>
  <p:tag name="KSO_WM_UNIT_TEXT_FILL_TYPE" val="1"/>
  <p:tag name="KSO_WM_TEMPLATE_ASSEMBLE_XID" val="5f72f74a0ff15d9a40f6e15d"/>
  <p:tag name="KSO_WM_TEMPLATE_ASSEMBLE_GROUPID" val="5f72dc81e9a9ac260a3f6c2a"/>
</p:tagLst>
</file>

<file path=ppt/tags/tag71.xml><?xml version="1.0" encoding="utf-8"?>
<p:tagLst xmlns:p="http://schemas.openxmlformats.org/presentationml/2006/main">
  <p:tag name="KSO_WM_UNIT_ISCONTENTSTITLE" val="0"/>
  <p:tag name="KSO_WM_UNIT_ISNUMDGMTITLE" val="0"/>
  <p:tag name="KSO_WM_UNIT_NOCLEAR" val="0"/>
  <p:tag name="KSO_WM_UNIT_VALUE" val="165"/>
  <p:tag name="KSO_WM_UNIT_HIGHLIGHT" val="0"/>
  <p:tag name="KSO_WM_UNIT_COMPATIBLE" val="0"/>
  <p:tag name="KSO_WM_UNIT_DIAGRAM_ISNUMVISUAL" val="0"/>
  <p:tag name="KSO_WM_UNIT_DIAGRAM_ISREFERUNIT" val="0"/>
  <p:tag name="KSO_WM_UNIT_TYPE" val="b"/>
  <p:tag name="KSO_WM_UNIT_INDEX" val="1"/>
  <p:tag name="KSO_WM_UNIT_ID" val="custom20204999_1*b*1"/>
  <p:tag name="KSO_WM_TEMPLATE_CATEGORY" val="custom"/>
  <p:tag name="KSO_WM_TEMPLATE_INDEX" val="20204999"/>
  <p:tag name="KSO_WM_UNIT_LAYERLEVEL" val="1"/>
  <p:tag name="KSO_WM_TAG_VERSION" val="1.0"/>
  <p:tag name="KSO_WM_BEAUTIFY_FLAG" val="#wm#"/>
  <p:tag name="KSO_WM_UNIT_PRESET_TEXT" val="单击此处输入你的正文，文字是您思想的提炼，为了最终演示发布的良好效果。"/>
  <p:tag name="KSO_WM_UNIT_DEFAULT_FONT" val="14;16;2"/>
  <p:tag name="KSO_WM_UNIT_BLOCK" val="0"/>
  <p:tag name="KSO_WM_UNIT_DEC_AREA_ID" val="d1a49c6b7ab946259a866a097cc0024e"/>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3ff579746c7742fab894859eaa2162ae"/>
  <p:tag name="KSO_WM_UNIT_TEXT_FILL_FORE_SCHEMECOLOR_INDEX_BRIGHTNESS" val="0.35"/>
  <p:tag name="KSO_WM_UNIT_TEXT_FILL_FORE_SCHEMECOLOR_INDEX" val="13"/>
  <p:tag name="KSO_WM_UNIT_TEXT_FILL_TYPE" val="1"/>
  <p:tag name="KSO_WM_TEMPLATE_ASSEMBLE_XID" val="5f72f74a0ff15d9a40f6e15d"/>
  <p:tag name="KSO_WM_TEMPLATE_ASSEMBLE_GROUPID" val="5f72dc81e9a9ac260a3f6c2a"/>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99_3*i*1"/>
  <p:tag name="KSO_WM_TEMPLATE_CATEGORY" val="chip"/>
  <p:tag name="KSO_WM_TEMPLATE_INDEX" val="20204999"/>
  <p:tag name="KSO_WM_UNIT_LAYERLEVEL" val="1"/>
  <p:tag name="KSO_WM_TAG_VERSION" val="1.0"/>
  <p:tag name="KSO_WM_BEAUTIFY_FLAG" val="#wm#"/>
  <p:tag name="KSO_WM_CHIP_GROUPID" val="5f72dc81e9a9ac260a3f6c2a"/>
  <p:tag name="KSO_WM_CHIP_XID" val="5f72dc81e9a9ac260a3f6c2d"/>
  <p:tag name="KSO_WM_UNIT_DEC_AREA_ID" val="ff251aa26fc24841a55331dda8fab36d"/>
  <p:tag name="KSO_WM_UNIT_DECORATE_INFO" val=""/>
  <p:tag name="KSO_WM_UNIT_SM_LIMIT_TYPE" val=""/>
  <p:tag name="KSO_WM_CHIP_FILLAREA_FILL_RULE" val="{&quot;fill_align&quot;:&quot;cm&quot;,&quot;fill_effect&quot;:[],&quot;fill_mode&quot;:&quot;full&quot;,&quot;sacle_strategy&quot;:&quot;stretch&quot;}"/>
  <p:tag name="KSO_WM_ASSEMBLE_CHIP_INDEX" val="c23e4d4faa004b2c861a2d47c9f917b7"/>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99_3*i*1"/>
  <p:tag name="KSO_WM_TEMPLATE_CATEGORY" val="chip"/>
  <p:tag name="KSO_WM_TEMPLATE_INDEX" val="20204999"/>
  <p:tag name="KSO_WM_UNIT_LAYERLEVEL" val="1"/>
  <p:tag name="KSO_WM_TAG_VERSION" val="1.0"/>
  <p:tag name="KSO_WM_BEAUTIFY_FLAG" val="#wm#"/>
  <p:tag name="KSO_WM_CHIP_GROUPID" val="5f72dc81e9a9ac260a3f6c2a"/>
  <p:tag name="KSO_WM_CHIP_XID" val="5f72dc81e9a9ac260a3f6c2d"/>
  <p:tag name="KSO_WM_UNIT_DEC_AREA_ID" val="dd93e97824304514990bb9e7be3cec52"/>
  <p:tag name="KSO_WM_UNIT_DECORATE_INFO" val=""/>
  <p:tag name="KSO_WM_UNIT_SM_LIMIT_TYPE" val=""/>
  <p:tag name="KSO_WM_CHIP_FILLAREA_FILL_RULE" val="{&quot;fill_align&quot;:&quot;cm&quot;,&quot;fill_effect&quot;:[],&quot;fill_mode&quot;:&quot;full&quot;,&quot;sacle_strategy&quot;:&quot;stretch&quot;}"/>
  <p:tag name="KSO_WM_ASSEMBLE_CHIP_INDEX" val="a5b705efa56d46c0a1c4289bdcb84882"/>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99_3*i*1"/>
  <p:tag name="KSO_WM_TEMPLATE_CATEGORY" val="chip"/>
  <p:tag name="KSO_WM_TEMPLATE_INDEX" val="20204999"/>
  <p:tag name="KSO_WM_UNIT_LAYERLEVEL" val="1"/>
  <p:tag name="KSO_WM_TAG_VERSION" val="1.0"/>
  <p:tag name="KSO_WM_BEAUTIFY_FLAG" val="#wm#"/>
  <p:tag name="KSO_WM_CHIP_GROUPID" val="5f72dc81e9a9ac260a3f6c2a"/>
  <p:tag name="KSO_WM_CHIP_XID" val="5f72dc81e9a9ac260a3f6c2d"/>
  <p:tag name="KSO_WM_UNIT_DEC_AREA_ID" val="ff251aa26fc24841a55331dda8fab36d"/>
  <p:tag name="KSO_WM_UNIT_DECORATE_INFO" val=""/>
  <p:tag name="KSO_WM_UNIT_SM_LIMIT_TYPE" val=""/>
  <p:tag name="KSO_WM_CHIP_FILLAREA_FILL_RULE" val="{&quot;fill_align&quot;:&quot;cm&quot;,&quot;fill_effect&quot;:[],&quot;fill_mode&quot;:&quot;full&quot;,&quot;sacle_strategy&quot;:&quot;stretch&quot;}"/>
  <p:tag name="KSO_WM_ASSEMBLE_CHIP_INDEX" val="c23e4d4faa004b2c861a2d47c9f917b7"/>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99_3*i*1"/>
  <p:tag name="KSO_WM_TEMPLATE_CATEGORY" val="chip"/>
  <p:tag name="KSO_WM_TEMPLATE_INDEX" val="20204999"/>
  <p:tag name="KSO_WM_UNIT_LAYERLEVEL" val="1"/>
  <p:tag name="KSO_WM_TAG_VERSION" val="1.0"/>
  <p:tag name="KSO_WM_BEAUTIFY_FLAG" val="#wm#"/>
  <p:tag name="KSO_WM_CHIP_GROUPID" val="5f72dc81e9a9ac260a3f6c2a"/>
  <p:tag name="KSO_WM_CHIP_XID" val="5f72dc81e9a9ac260a3f6c2d"/>
  <p:tag name="KSO_WM_UNIT_DEC_AREA_ID" val="dd93e97824304514990bb9e7be3cec52"/>
  <p:tag name="KSO_WM_UNIT_DECORATE_INFO" val=""/>
  <p:tag name="KSO_WM_UNIT_SM_LIMIT_TYPE" val=""/>
  <p:tag name="KSO_WM_CHIP_FILLAREA_FILL_RULE" val="{&quot;fill_align&quot;:&quot;cm&quot;,&quot;fill_effect&quot;:[],&quot;fill_mode&quot;:&quot;full&quot;,&quot;sacle_strategy&quot;:&quot;stretch&quot;}"/>
  <p:tag name="KSO_WM_ASSEMBLE_CHIP_INDEX" val="a5b705efa56d46c0a1c4289bdcb84882"/>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04999_2*i*1"/>
  <p:tag name="KSO_WM_TEMPLATE_CATEGORY" val="chip"/>
  <p:tag name="KSO_WM_TEMPLATE_INDEX" val="20204999"/>
  <p:tag name="KSO_WM_UNIT_LAYERLEVEL" val="1"/>
  <p:tag name="KSO_WM_TAG_VERSION" val="1.0"/>
  <p:tag name="KSO_WM_BEAUTIFY_FLAG" val="#wm#"/>
  <p:tag name="KSO_WM_CHIP_GROUPID" val="5f72dc81e9a9ac260a3f6c2a"/>
  <p:tag name="KSO_WM_CHIP_XID" val="5f72dc81e9a9ac260a3f6c2c"/>
  <p:tag name="KSO_WM_UNIT_DEC_AREA_ID" val="af79ae87e2df4e54867aab7039e79d29"/>
  <p:tag name="KSO_WM_UNIT_DECORATE_INFO" val=""/>
  <p:tag name="KSO_WM_UNIT_SM_LIMIT_TYPE" val=""/>
  <p:tag name="KSO_WM_CHIP_FILLAREA_FILL_RULE" val="{&quot;fill_align&quot;:&quot;lm&quot;,&quot;fill_effect&quot;:[],&quot;fill_mode&quot;:&quot;adaptive&quot;,&quot;sacle_strategy&quot;:&quot;stretch&quot;}"/>
  <p:tag name="KSO_WM_ASSEMBLE_CHIP_INDEX" val="2dd1656571a842d18e817355957685a2"/>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99_3*i*1"/>
  <p:tag name="KSO_WM_TEMPLATE_CATEGORY" val="chip"/>
  <p:tag name="KSO_WM_TEMPLATE_INDEX" val="20204999"/>
  <p:tag name="KSO_WM_UNIT_LAYERLEVEL" val="1"/>
  <p:tag name="KSO_WM_TAG_VERSION" val="1.0"/>
  <p:tag name="KSO_WM_BEAUTIFY_FLAG" val="#wm#"/>
  <p:tag name="KSO_WM_CHIP_GROUPID" val="5f72dc81e9a9ac260a3f6c2a"/>
  <p:tag name="KSO_WM_CHIP_XID" val="5f72dc81e9a9ac260a3f6c2d"/>
  <p:tag name="KSO_WM_UNIT_DEC_AREA_ID" val="7e8e077febe2403faed837cb5e30c546"/>
  <p:tag name="KSO_WM_UNIT_DECORATE_INFO" val=""/>
  <p:tag name="KSO_WM_UNIT_SM_LIMIT_TYPE" val=""/>
  <p:tag name="KSO_WM_CHIP_FILLAREA_FILL_RULE" val="{&quot;fill_align&quot;:&quot;cm&quot;,&quot;fill_effect&quot;:[],&quot;fill_mode&quot;:&quot;full&quot;,&quot;sacle_strategy&quot;:&quot;stretch&quot;}"/>
  <p:tag name="KSO_WM_ASSEMBLE_CHIP_INDEX" val="eb071b1299c54865af38dbc265fe41ed"/>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99_3*i*1"/>
  <p:tag name="KSO_WM_TEMPLATE_CATEGORY" val="chip"/>
  <p:tag name="KSO_WM_TEMPLATE_INDEX" val="20204999"/>
  <p:tag name="KSO_WM_UNIT_LAYERLEVEL" val="1"/>
  <p:tag name="KSO_WM_TAG_VERSION" val="1.0"/>
  <p:tag name="KSO_WM_BEAUTIFY_FLAG" val="#wm#"/>
  <p:tag name="KSO_WM_CHIP_GROUPID" val="5f72dc81e9a9ac260a3f6c2a"/>
  <p:tag name="KSO_WM_CHIP_XID" val="5f72dc81e9a9ac260a3f6c2d"/>
  <p:tag name="KSO_WM_UNIT_DEC_AREA_ID" val="ff251aa26fc24841a55331dda8fab36d"/>
  <p:tag name="KSO_WM_UNIT_DECORATE_INFO" val=""/>
  <p:tag name="KSO_WM_UNIT_SM_LIMIT_TYPE" val=""/>
  <p:tag name="KSO_WM_CHIP_FILLAREA_FILL_RULE" val="{&quot;fill_align&quot;:&quot;cm&quot;,&quot;fill_effect&quot;:[],&quot;fill_mode&quot;:&quot;full&quot;,&quot;sacle_strategy&quot;:&quot;stretch&quot;}"/>
  <p:tag name="KSO_WM_ASSEMBLE_CHIP_INDEX" val="c23e4d4faa004b2c861a2d47c9f917b7"/>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99_3*i*1"/>
  <p:tag name="KSO_WM_TEMPLATE_CATEGORY" val="chip"/>
  <p:tag name="KSO_WM_TEMPLATE_INDEX" val="20204999"/>
  <p:tag name="KSO_WM_UNIT_LAYERLEVEL" val="1"/>
  <p:tag name="KSO_WM_TAG_VERSION" val="1.0"/>
  <p:tag name="KSO_WM_BEAUTIFY_FLAG" val="#wm#"/>
  <p:tag name="KSO_WM_CHIP_GROUPID" val="5f72dc81e9a9ac260a3f6c2a"/>
  <p:tag name="KSO_WM_CHIP_XID" val="5f72dc81e9a9ac260a3f6c2d"/>
  <p:tag name="KSO_WM_UNIT_DEC_AREA_ID" val="dd93e97824304514990bb9e7be3cec52"/>
  <p:tag name="KSO_WM_UNIT_DECORATE_INFO" val=""/>
  <p:tag name="KSO_WM_UNIT_SM_LIMIT_TYPE" val=""/>
  <p:tag name="KSO_WM_CHIP_FILLAREA_FILL_RULE" val="{&quot;fill_align&quot;:&quot;cm&quot;,&quot;fill_effect&quot;:[],&quot;fill_mode&quot;:&quot;full&quot;,&quot;sacle_strategy&quot;:&quot;stretch&quot;}"/>
  <p:tag name="KSO_WM_ASSEMBLE_CHIP_INDEX" val="a5b705efa56d46c0a1c4289bdcb8488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99_3*i*1"/>
  <p:tag name="KSO_WM_TEMPLATE_CATEGORY" val="chip"/>
  <p:tag name="KSO_WM_TEMPLATE_INDEX" val="20204999"/>
  <p:tag name="KSO_WM_UNIT_LAYERLEVEL" val="1"/>
  <p:tag name="KSO_WM_TAG_VERSION" val="1.0"/>
  <p:tag name="KSO_WM_BEAUTIFY_FLAG" val="#wm#"/>
  <p:tag name="KSO_WM_CHIP_GROUPID" val="5f72dc81e9a9ac260a3f6c2a"/>
  <p:tag name="KSO_WM_CHIP_XID" val="5f72dc81e9a9ac260a3f6c2d"/>
  <p:tag name="KSO_WM_UNIT_DEC_AREA_ID" val="ff251aa26fc24841a55331dda8fab36d"/>
  <p:tag name="KSO_WM_UNIT_DECORATE_INFO" val=""/>
  <p:tag name="KSO_WM_UNIT_SM_LIMIT_TYPE" val=""/>
  <p:tag name="KSO_WM_CHIP_FILLAREA_FILL_RULE" val="{&quot;fill_align&quot;:&quot;cm&quot;,&quot;fill_effect&quot;:[],&quot;fill_mode&quot;:&quot;full&quot;,&quot;sacle_strategy&quot;:&quot;stretch&quot;}"/>
  <p:tag name="KSO_WM_ASSEMBLE_CHIP_INDEX" val="c23e4d4faa004b2c861a2d47c9f917b7"/>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99_3*i*1"/>
  <p:tag name="KSO_WM_TEMPLATE_CATEGORY" val="chip"/>
  <p:tag name="KSO_WM_TEMPLATE_INDEX" val="20204999"/>
  <p:tag name="KSO_WM_UNIT_LAYERLEVEL" val="1"/>
  <p:tag name="KSO_WM_TAG_VERSION" val="1.0"/>
  <p:tag name="KSO_WM_BEAUTIFY_FLAG" val="#wm#"/>
  <p:tag name="KSO_WM_CHIP_GROUPID" val="5f72dc81e9a9ac260a3f6c2a"/>
  <p:tag name="KSO_WM_CHIP_XID" val="5f72dc81e9a9ac260a3f6c2d"/>
  <p:tag name="KSO_WM_UNIT_DEC_AREA_ID" val="dd93e97824304514990bb9e7be3cec52"/>
  <p:tag name="KSO_WM_UNIT_DECORATE_INFO" val=""/>
  <p:tag name="KSO_WM_UNIT_SM_LIMIT_TYPE" val=""/>
  <p:tag name="KSO_WM_CHIP_FILLAREA_FILL_RULE" val="{&quot;fill_align&quot;:&quot;cm&quot;,&quot;fill_effect&quot;:[],&quot;fill_mode&quot;:&quot;full&quot;,&quot;sacle_strategy&quot;:&quot;stretch&quot;}"/>
  <p:tag name="KSO_WM_ASSEMBLE_CHIP_INDEX" val="a5b705efa56d46c0a1c4289bdcb84882"/>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99_3*i*1"/>
  <p:tag name="KSO_WM_TEMPLATE_CATEGORY" val="chip"/>
  <p:tag name="KSO_WM_TEMPLATE_INDEX" val="20204999"/>
  <p:tag name="KSO_WM_UNIT_LAYERLEVEL" val="1"/>
  <p:tag name="KSO_WM_TAG_VERSION" val="1.0"/>
  <p:tag name="KSO_WM_BEAUTIFY_FLAG" val="#wm#"/>
  <p:tag name="KSO_WM_CHIP_GROUPID" val="5f72dc81e9a9ac260a3f6c2a"/>
  <p:tag name="KSO_WM_CHIP_XID" val="5f72dc81e9a9ac260a3f6c2d"/>
  <p:tag name="KSO_WM_UNIT_DEC_AREA_ID" val="ff251aa26fc24841a55331dda8fab36d"/>
  <p:tag name="KSO_WM_UNIT_DECORATE_INFO" val=""/>
  <p:tag name="KSO_WM_UNIT_SM_LIMIT_TYPE" val=""/>
  <p:tag name="KSO_WM_CHIP_FILLAREA_FILL_RULE" val="{&quot;fill_align&quot;:&quot;cm&quot;,&quot;fill_effect&quot;:[],&quot;fill_mode&quot;:&quot;full&quot;,&quot;sacle_strategy&quot;:&quot;stretch&quot;}"/>
  <p:tag name="KSO_WM_ASSEMBLE_CHIP_INDEX" val="c23e4d4faa004b2c861a2d47c9f917b7"/>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99_3*i*1"/>
  <p:tag name="KSO_WM_TEMPLATE_CATEGORY" val="chip"/>
  <p:tag name="KSO_WM_TEMPLATE_INDEX" val="20204999"/>
  <p:tag name="KSO_WM_UNIT_LAYERLEVEL" val="1"/>
  <p:tag name="KSO_WM_TAG_VERSION" val="1.0"/>
  <p:tag name="KSO_WM_BEAUTIFY_FLAG" val="#wm#"/>
  <p:tag name="KSO_WM_CHIP_GROUPID" val="5f72dc81e9a9ac260a3f6c2a"/>
  <p:tag name="KSO_WM_CHIP_XID" val="5f72dc81e9a9ac260a3f6c2d"/>
  <p:tag name="KSO_WM_UNIT_DEC_AREA_ID" val="dd93e97824304514990bb9e7be3cec52"/>
  <p:tag name="KSO_WM_UNIT_DECORATE_INFO" val=""/>
  <p:tag name="KSO_WM_UNIT_SM_LIMIT_TYPE" val=""/>
  <p:tag name="KSO_WM_CHIP_FILLAREA_FILL_RULE" val="{&quot;fill_align&quot;:&quot;cm&quot;,&quot;fill_effect&quot;:[],&quot;fill_mode&quot;:&quot;full&quot;,&quot;sacle_strategy&quot;:&quot;stretch&quot;}"/>
  <p:tag name="KSO_WM_ASSEMBLE_CHIP_INDEX" val="a5b705efa56d46c0a1c4289bdcb84882"/>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04999_1*i*1"/>
  <p:tag name="KSO_WM_TEMPLATE_CATEGORY" val="chip"/>
  <p:tag name="KSO_WM_TEMPLATE_INDEX" val="20204999"/>
  <p:tag name="KSO_WM_UNIT_LAYERLEVEL" val="1"/>
  <p:tag name="KSO_WM_TAG_VERSION" val="1.0"/>
  <p:tag name="KSO_WM_BEAUTIFY_FLAG" val="#wm#"/>
  <p:tag name="KSO_WM_CHIP_GROUPID" val="5f72dc81e9a9ac260a3f6c2a"/>
  <p:tag name="KSO_WM_CHIP_XID" val="5f72dc81e9a9ac260a3f6c2b"/>
  <p:tag name="KSO_WM_UNIT_DEC_AREA_ID" val="3a2934ac21ea4718987516a4261c2f89"/>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db6dff6f30764155b9806defa7841dc1"/>
</p:tagLst>
</file>

<file path=ppt/tags/tag85.xml><?xml version="1.0" encoding="utf-8"?>
<p:tagLst xmlns:p="http://schemas.openxmlformats.org/presentationml/2006/main">
  <p:tag name="KSO_WM_UNIT_ISCONTENTSTITLE" val="0"/>
  <p:tag name="KSO_WM_UNIT_ISNUMDGMTITLE" val="0"/>
  <p:tag name="KSO_WM_UNIT_NOCLEAR" val="1"/>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custom20204999_1*a*1"/>
  <p:tag name="KSO_WM_TEMPLATE_CATEGORY" val="custom"/>
  <p:tag name="KSO_WM_TEMPLATE_INDEX" val="20204999"/>
  <p:tag name="KSO_WM_UNIT_LAYERLEVEL" val="1"/>
  <p:tag name="KSO_WM_TAG_VERSION" val="1.0"/>
  <p:tag name="KSO_WM_BEAUTIFY_FLAG" val="#wm#"/>
  <p:tag name="KSO_WM_UNIT_PRESET_TEXT" val="谢谢观看"/>
  <p:tag name="KSO_WM_UNIT_DEFAULT_FONT" val="66;88;4"/>
  <p:tag name="KSO_WM_UNIT_BLOCK" val="0"/>
  <p:tag name="KSO_WM_UNIT_DEC_AREA_ID" val="668ef05bbe0346fa99709f22b1c6a878"/>
  <p:tag name="KSO_WM_CHIP_GROUPID" val="5ebe339f0ac41c4a0a5255b8"/>
  <p:tag name="KSO_WM_CHIP_XID" val="5ebe339f0ac41c4a0a5255b9"/>
  <p:tag name="KSO_WM_CHIP_FILLAREA_FILL_RULE" val="{&quot;fill_align&quot;:&quot;cm&quot;,&quot;fill_mode&quot;:&quot;adaptive&quot;,&quot;sacle_strategy&quot;:&quot;smart&quot;}"/>
  <p:tag name="KSO_WM_ASSEMBLE_CHIP_INDEX" val="a3c3b4585dd946b2abe8954353c65539"/>
  <p:tag name="KSO_WM_UNIT_TEXT_FILL_FORE_SCHEMECOLOR_INDEX_BRIGHTNESS" val="0.15"/>
  <p:tag name="KSO_WM_UNIT_TEXT_FILL_FORE_SCHEMECOLOR_INDEX" val="13"/>
  <p:tag name="KSO_WM_UNIT_TEXT_FILL_TYPE" val="1"/>
  <p:tag name="KSO_WM_TEMPLATE_ASSEMBLE_XID" val="5f72f74a0ff15d9a40f6e216"/>
  <p:tag name="KSO_WM_TEMPLATE_ASSEMBLE_GROUPID" val="5f72dc81e9a9ac260a3f6c2a"/>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99_3*i*1"/>
  <p:tag name="KSO_WM_TEMPLATE_CATEGORY" val="chip"/>
  <p:tag name="KSO_WM_TEMPLATE_INDEX" val="20204999"/>
  <p:tag name="KSO_WM_UNIT_LAYERLEVEL" val="1"/>
  <p:tag name="KSO_WM_TAG_VERSION" val="1.0"/>
  <p:tag name="KSO_WM_BEAUTIFY_FLAG" val="#wm#"/>
  <p:tag name="KSO_WM_CHIP_GROUPID" val="5f72dc81e9a9ac260a3f6c2a"/>
  <p:tag name="KSO_WM_CHIP_XID" val="5f72dc81e9a9ac260a3f6c2d"/>
  <p:tag name="KSO_WM_UNIT_DEC_AREA_ID" val="ff251aa26fc24841a55331dda8fab36d"/>
  <p:tag name="KSO_WM_UNIT_DECORATE_INFO" val=""/>
  <p:tag name="KSO_WM_UNIT_SM_LIMIT_TYPE" val=""/>
  <p:tag name="KSO_WM_CHIP_FILLAREA_FILL_RULE" val="{&quot;fill_align&quot;:&quot;cm&quot;,&quot;fill_effect&quot;:[],&quot;fill_mode&quot;:&quot;full&quot;,&quot;sacle_strategy&quot;:&quot;stretch&quot;}"/>
  <p:tag name="KSO_WM_ASSEMBLE_CHIP_INDEX" val="c23e4d4faa004b2c861a2d47c9f917b7"/>
  <p:tag name="KSO_WM_SLIDE_BACKGROUND_TYPE" val="general"/>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99_3*i*1"/>
  <p:tag name="KSO_WM_TEMPLATE_CATEGORY" val="chip"/>
  <p:tag name="KSO_WM_TEMPLATE_INDEX" val="20204999"/>
  <p:tag name="KSO_WM_UNIT_LAYERLEVEL" val="1"/>
  <p:tag name="KSO_WM_TAG_VERSION" val="1.0"/>
  <p:tag name="KSO_WM_BEAUTIFY_FLAG" val="#wm#"/>
  <p:tag name="KSO_WM_CHIP_GROUPID" val="5f72dc81e9a9ac260a3f6c2a"/>
  <p:tag name="KSO_WM_CHIP_XID" val="5f72dc81e9a9ac260a3f6c2d"/>
  <p:tag name="KSO_WM_UNIT_DEC_AREA_ID" val="dd93e97824304514990bb9e7be3cec52"/>
  <p:tag name="KSO_WM_UNIT_DECORATE_INFO" val=""/>
  <p:tag name="KSO_WM_UNIT_SM_LIMIT_TYPE" val=""/>
  <p:tag name="KSO_WM_CHIP_FILLAREA_FILL_RULE" val="{&quot;fill_align&quot;:&quot;cm&quot;,&quot;fill_effect&quot;:[],&quot;fill_mode&quot;:&quot;full&quot;,&quot;sacle_strategy&quot;:&quot;stretch&quot;}"/>
  <p:tag name="KSO_WM_ASSEMBLE_CHIP_INDEX" val="a5b705efa56d46c0a1c4289bdcb84882"/>
  <p:tag name="KSO_WM_SLIDE_BACKGROUND_TYPE" val="general"/>
</p:tagLst>
</file>

<file path=ppt/tags/tag88.xml><?xml version="1.0" encoding="utf-8"?>
<p:tagLst xmlns:p="http://schemas.openxmlformats.org/presentationml/2006/main">
  <p:tag name="KSO_WM_SLIDE_BACKGROUND_TYPE" val="general"/>
</p:tagLst>
</file>

<file path=ppt/tags/tag89.xml><?xml version="1.0" encoding="utf-8"?>
<p:tagLst xmlns:p="http://schemas.openxmlformats.org/presentationml/2006/main">
  <p:tag name="KSO_WM_SLIDE_BACKGROUND_TYPE" val="genera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SLIDE_BACKGROUND_TYPE" val="general"/>
</p:tagLst>
</file>

<file path=ppt/tags/tag91.xml><?xml version="1.0" encoding="utf-8"?>
<p:tagLst xmlns:p="http://schemas.openxmlformats.org/presentationml/2006/main">
  <p:tag name="KSO_WM_SLIDE_BACKGROUND_TYPE" val="general"/>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4999_5*i*1"/>
  <p:tag name="KSO_WM_TEMPLATE_CATEGORY" val="chip"/>
  <p:tag name="KSO_WM_TEMPLATE_INDEX" val="20204999"/>
  <p:tag name="KSO_WM_UNIT_LAYERLEVEL" val="1"/>
  <p:tag name="KSO_WM_TAG_VERSION" val="1.0"/>
  <p:tag name="KSO_WM_BEAUTIFY_FLAG" val="#wm#"/>
  <p:tag name="KSO_WM_CHIP_GROUPID" val="5f72dc81e9a9ac260a3f6c2a"/>
  <p:tag name="KSO_WM_CHIP_XID" val="5f72dc81e9a9ac260a3f6c2f"/>
  <p:tag name="KSO_WM_UNIT_DEC_AREA_ID" val="570965a7f8404d49a26226b31d5a3761"/>
  <p:tag name="KSO_WM_UNIT_DECORATE_INFO" val=""/>
  <p:tag name="KSO_WM_UNIT_SM_LIMIT_TYPE" val=""/>
  <p:tag name="KSO_WM_CHIP_FILLAREA_FILL_RULE" val="{&quot;fill_align&quot;:&quot;cm&quot;,&quot;fill_effect&quot;:[],&quot;fill_mode&quot;:&quot;full&quot;,&quot;sacle_strategy&quot;:&quot;stretch&quot;}"/>
  <p:tag name="KSO_WM_ASSEMBLE_CHIP_INDEX" val="b94df80965f24f69bea24695df566bbf"/>
  <p:tag name="KSO_WM_SLIDE_BACKGROUND_TYPE" val="frame"/>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99_3*i*1"/>
  <p:tag name="KSO_WM_TEMPLATE_CATEGORY" val="chip"/>
  <p:tag name="KSO_WM_TEMPLATE_INDEX" val="20204999"/>
  <p:tag name="KSO_WM_UNIT_LAYERLEVEL" val="1"/>
  <p:tag name="KSO_WM_TAG_VERSION" val="1.0"/>
  <p:tag name="KSO_WM_BEAUTIFY_FLAG" val="#wm#"/>
  <p:tag name="KSO_WM_CHIP_GROUPID" val="5f72dc81e9a9ac260a3f6c2a"/>
  <p:tag name="KSO_WM_CHIP_XID" val="5f72dc81e9a9ac260a3f6c2d"/>
  <p:tag name="KSO_WM_UNIT_DEC_AREA_ID" val="f3e9705b99fa4a388dfc5c17300f7438"/>
  <p:tag name="KSO_WM_UNIT_DECORATE_INFO" val=""/>
  <p:tag name="KSO_WM_UNIT_SM_LIMIT_TYPE" val=""/>
  <p:tag name="KSO_WM_CHIP_FILLAREA_FILL_RULE" val="{&quot;fill_align&quot;:&quot;cm&quot;,&quot;fill_effect&quot;:[],&quot;fill_mode&quot;:&quot;full&quot;,&quot;sacle_strategy&quot;:&quot;stretch&quot;}"/>
  <p:tag name="KSO_WM_ASSEMBLE_CHIP_INDEX" val="7fcf36a42ec346a6a85716be8fed9b1f"/>
  <p:tag name="KSO_WM_SLIDE_BACKGROUND_TYPE" val="frame"/>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99_3*i*1"/>
  <p:tag name="KSO_WM_TEMPLATE_CATEGORY" val="chip"/>
  <p:tag name="KSO_WM_TEMPLATE_INDEX" val="20204999"/>
  <p:tag name="KSO_WM_UNIT_LAYERLEVEL" val="1"/>
  <p:tag name="KSO_WM_TAG_VERSION" val="1.0"/>
  <p:tag name="KSO_WM_BEAUTIFY_FLAG" val="#wm#"/>
  <p:tag name="KSO_WM_CHIP_GROUPID" val="5f72dc81e9a9ac260a3f6c2a"/>
  <p:tag name="KSO_WM_CHIP_XID" val="5f72dc81e9a9ac260a3f6c2d"/>
  <p:tag name="KSO_WM_UNIT_DEC_AREA_ID" val="3bd399852f9449ebac3b065bfab5f628"/>
  <p:tag name="KSO_WM_UNIT_DECORATE_INFO" val=""/>
  <p:tag name="KSO_WM_UNIT_SM_LIMIT_TYPE" val=""/>
  <p:tag name="KSO_WM_CHIP_FILLAREA_FILL_RULE" val="{&quot;fill_align&quot;:&quot;cm&quot;,&quot;fill_effect&quot;:[],&quot;fill_mode&quot;:&quot;full&quot;,&quot;sacle_strategy&quot;:&quot;stretch&quot;}"/>
  <p:tag name="KSO_WM_ASSEMBLE_CHIP_INDEX" val="ea7af25b7dce431c93b144d94820fb47"/>
  <p:tag name="KSO_WM_SLIDE_BACKGROUND_TYPE" val="frame"/>
</p:tagLst>
</file>

<file path=ppt/tags/tag95.xml><?xml version="1.0" encoding="utf-8"?>
<p:tagLst xmlns:p="http://schemas.openxmlformats.org/presentationml/2006/main">
  <p:tag name="KSO_WM_SLIDE_BACKGROUND_TYPE" val="frame"/>
</p:tagLst>
</file>

<file path=ppt/tags/tag96.xml><?xml version="1.0" encoding="utf-8"?>
<p:tagLst xmlns:p="http://schemas.openxmlformats.org/presentationml/2006/main">
  <p:tag name="KSO_WM_SLIDE_BACKGROUND_TYPE" val="frame"/>
</p:tagLst>
</file>

<file path=ppt/tags/tag97.xml><?xml version="1.0" encoding="utf-8"?>
<p:tagLst xmlns:p="http://schemas.openxmlformats.org/presentationml/2006/main">
  <p:tag name="KSO_WM_SLIDE_BACKGROUND_TYPE" val="frame"/>
</p:tagLst>
</file>

<file path=ppt/tags/tag98.xml><?xml version="1.0" encoding="utf-8"?>
<p:tagLst xmlns:p="http://schemas.openxmlformats.org/presentationml/2006/main">
  <p:tag name="KSO_WM_SLIDE_BACKGROUND_TYPE" val="frame"/>
</p:tagLst>
</file>

<file path=ppt/tags/tag99.xml><?xml version="1.0" encoding="utf-8"?>
<p:tagLst xmlns:p="http://schemas.openxmlformats.org/presentationml/2006/main">
  <p:tag name="KSO_WM_SLIDE_BACKGROUND_TYPE" val="frame"/>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Adjacency">
      <a:dk1>
        <a:srgbClr val="000000"/>
      </a:dk1>
      <a:lt1>
        <a:srgbClr val="FFFFFF"/>
      </a:lt1>
      <a:dk2>
        <a:srgbClr val="E8DFD9"/>
      </a:dk2>
      <a:lt2>
        <a:srgbClr val="F3EFEC"/>
      </a:lt2>
      <a:accent1>
        <a:srgbClr val="865837"/>
      </a:accent1>
      <a:accent2>
        <a:srgbClr val="746236"/>
      </a:accent2>
      <a:accent3>
        <a:srgbClr val="606D3D"/>
      </a:accent3>
      <a:accent4>
        <a:srgbClr val="4D774B"/>
      </a:accent4>
      <a:accent5>
        <a:srgbClr val="3E7F61"/>
      </a:accent5>
      <a:accent6>
        <a:srgbClr val="36857C"/>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1481</Words>
  <Application>WPS 演示</Application>
  <PresentationFormat>宽屏</PresentationFormat>
  <Paragraphs>54</Paragraphs>
  <Slides>16</Slides>
  <Notes>1</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16</vt:i4>
      </vt:variant>
    </vt:vector>
  </HeadingPairs>
  <TitlesOfParts>
    <vt:vector size="25" baseType="lpstr">
      <vt:lpstr>Arial</vt:lpstr>
      <vt:lpstr>宋体</vt:lpstr>
      <vt:lpstr>Wingdings</vt:lpstr>
      <vt:lpstr>幼圆</vt:lpstr>
      <vt:lpstr>汉仪乐喵体W</vt:lpstr>
      <vt:lpstr>微软雅黑</vt:lpstr>
      <vt:lpstr>Arial Unicode MS</vt:lpstr>
      <vt:lpstr>Office 主题​​</vt:lpstr>
      <vt:lpstr>1_Office 主题​​</vt:lpstr>
      <vt:lpstr>PowerPoint 演示文稿</vt:lpstr>
      <vt:lpstr>PowerPoint 演示文稿</vt:lpstr>
      <vt:lpstr>PowerPoint 演示文稿</vt:lpstr>
      <vt:lpstr>  Introduction</vt:lpstr>
      <vt:lpstr>PowerPoint 演示文稿</vt:lpstr>
      <vt:lpstr>PowerPoint 演示文稿</vt:lpstr>
      <vt:lpstr>PowerPoint 演示文稿</vt:lpstr>
      <vt:lpstr>PowerPoint 演示文稿</vt:lpstr>
      <vt:lpstr>PowerPoint 演示文稿</vt:lpstr>
      <vt:lpstr>Example</vt:lpstr>
      <vt:lpstr>PowerPoint 演示文稿</vt:lpstr>
      <vt:lpstr>Summary</vt:lpstr>
      <vt:lpstr>PowerPoint 演示文稿</vt:lpstr>
      <vt:lpstr>Although there are many editions of Tom and Jerry, they may be fun enough to draw children‘s attention, they can't be as meaningful as the oldest one.</vt:lpstr>
      <vt:lpstr>Thanks for listening.</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WPS_1607005899</cp:lastModifiedBy>
  <cp:revision>56</cp:revision>
  <dcterms:created xsi:type="dcterms:W3CDTF">2019-06-19T02:08:00Z</dcterms:created>
  <dcterms:modified xsi:type="dcterms:W3CDTF">2022-01-02T14:32:37Z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2052-11.1.0.9192</vt:lpwstr>
  </property>
  <property fmtid="{D5CDD505-2E9C-101B-9397-08002B2CF9AE}" pid="3" name="ICV">
    <vt:lpwstr>FA40536A3AB24B8F94A5CEFC610F5A98</vt:lpwstr>
  </property>
</Properties>
</file>