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307" r:id="rId2"/>
    <p:sldId id="308" r:id="rId3"/>
    <p:sldId id="309" r:id="rId4"/>
    <p:sldId id="310" r:id="rId5"/>
    <p:sldId id="312" r:id="rId6"/>
    <p:sldId id="311" r:id="rId7"/>
    <p:sldId id="315" r:id="rId8"/>
    <p:sldId id="314" r:id="rId9"/>
    <p:sldId id="316" r:id="rId10"/>
    <p:sldId id="317" r:id="rId11"/>
    <p:sldId id="313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ting Hou" initials="W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07" autoAdjust="0"/>
    <p:restoredTop sz="94660"/>
  </p:normalViewPr>
  <p:slideViewPr>
    <p:cSldViewPr>
      <p:cViewPr varScale="1">
        <p:scale>
          <a:sx n="102" d="100"/>
          <a:sy n="102" d="100"/>
        </p:scale>
        <p:origin x="192" y="3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81B91-C0E6-46AB-A884-969257D1E3DA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AA7E5-9F7A-437E-84C6-429729357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AA7E5-9F7A-437E-84C6-4297293570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>
            <a:normAutofit/>
          </a:bodyPr>
          <a:lstStyle>
            <a:lvl1pPr>
              <a:defRPr sz="32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7A4AA36A-44F9-4C18-8D65-B32A64A5C096}" type="datetime1">
              <a:rPr lang="en-US" smtClean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5943600"/>
            <a:ext cx="66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591082B0-BED5-45CD-863D-EDDA104D02BE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>
            <a:normAutofit/>
          </a:bodyPr>
          <a:lstStyle>
            <a:lvl1pPr>
              <a:defRPr sz="32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2B47855B-D9E5-4434-866D-695355BB8727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0A9B01E7-52CB-46C4-B3C0-CE68DF1BE6E2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4"/>
            <a:ext cx="8420100" cy="1362075"/>
          </a:xfrm>
        </p:spPr>
        <p:txBody>
          <a:bodyPr anchor="t"/>
          <a:lstStyle>
            <a:lvl1pPr algn="l">
              <a:defRPr sz="325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625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71475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185797EC-6AEC-46B5-B292-18E8663DE9A1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275">
                <a:latin typeface="Arial" pitchFamily="34" charset="0"/>
                <a:cs typeface="Arial" pitchFamily="34" charset="0"/>
              </a:defRPr>
            </a:lvl1pPr>
            <a:lvl2pPr>
              <a:defRPr sz="1950">
                <a:latin typeface="Arial" pitchFamily="34" charset="0"/>
                <a:cs typeface="Arial" pitchFamily="34" charset="0"/>
              </a:defRPr>
            </a:lvl2pPr>
            <a:lvl3pPr>
              <a:defRPr sz="1625">
                <a:latin typeface="Arial" pitchFamily="34" charset="0"/>
                <a:cs typeface="Arial" pitchFamily="34" charset="0"/>
              </a:defRPr>
            </a:lvl3pPr>
            <a:lvl4pPr>
              <a:defRPr sz="1463">
                <a:latin typeface="Arial" pitchFamily="34" charset="0"/>
                <a:cs typeface="Arial" pitchFamily="34" charset="0"/>
              </a:defRPr>
            </a:lvl4pPr>
            <a:lvl5pPr>
              <a:defRPr sz="1463">
                <a:latin typeface="Arial" pitchFamily="34" charset="0"/>
                <a:cs typeface="Arial" pitchFamily="34" charset="0"/>
              </a:defRPr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275">
                <a:latin typeface="Arial" pitchFamily="34" charset="0"/>
                <a:cs typeface="Arial" pitchFamily="34" charset="0"/>
              </a:defRPr>
            </a:lvl1pPr>
            <a:lvl2pPr>
              <a:defRPr sz="1950">
                <a:latin typeface="Arial" pitchFamily="34" charset="0"/>
                <a:cs typeface="Arial" pitchFamily="34" charset="0"/>
              </a:defRPr>
            </a:lvl2pPr>
            <a:lvl3pPr>
              <a:defRPr sz="1625">
                <a:latin typeface="Arial" pitchFamily="34" charset="0"/>
                <a:cs typeface="Arial" pitchFamily="34" charset="0"/>
              </a:defRPr>
            </a:lvl3pPr>
            <a:lvl4pPr>
              <a:defRPr sz="1463">
                <a:latin typeface="Arial" pitchFamily="34" charset="0"/>
                <a:cs typeface="Arial" pitchFamily="34" charset="0"/>
              </a:defRPr>
            </a:lvl4pPr>
            <a:lvl5pPr>
              <a:defRPr sz="1463">
                <a:latin typeface="Arial" pitchFamily="34" charset="0"/>
                <a:cs typeface="Arial" pitchFamily="34" charset="0"/>
              </a:defRPr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38E96E04-7A52-4067-B628-F39250861CB8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25" b="1">
                <a:latin typeface="Arial" pitchFamily="34" charset="0"/>
                <a:cs typeface="Arial" pitchFamily="34" charset="0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1950">
                <a:latin typeface="Arial" pitchFamily="34" charset="0"/>
                <a:cs typeface="Arial" pitchFamily="34" charset="0"/>
              </a:defRPr>
            </a:lvl1pPr>
            <a:lvl2pPr>
              <a:defRPr sz="1625">
                <a:latin typeface="Arial" pitchFamily="34" charset="0"/>
                <a:cs typeface="Arial" pitchFamily="34" charset="0"/>
              </a:defRPr>
            </a:lvl2pPr>
            <a:lvl3pPr>
              <a:defRPr sz="1463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89" cy="639762"/>
          </a:xfrm>
        </p:spPr>
        <p:txBody>
          <a:bodyPr anchor="b">
            <a:normAutofit/>
          </a:bodyPr>
          <a:lstStyle>
            <a:lvl1pPr marL="0" indent="0">
              <a:buNone/>
              <a:defRPr sz="1625" b="1">
                <a:latin typeface="Arial" pitchFamily="34" charset="0"/>
                <a:cs typeface="Arial" pitchFamily="34" charset="0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89" cy="3951288"/>
          </a:xfrm>
        </p:spPr>
        <p:txBody>
          <a:bodyPr/>
          <a:lstStyle>
            <a:lvl1pPr>
              <a:defRPr sz="1950">
                <a:latin typeface="Arial" pitchFamily="34" charset="0"/>
                <a:cs typeface="Arial" pitchFamily="34" charset="0"/>
              </a:defRPr>
            </a:lvl1pPr>
            <a:lvl2pPr>
              <a:defRPr sz="1625">
                <a:latin typeface="Arial" pitchFamily="34" charset="0"/>
                <a:cs typeface="Arial" pitchFamily="34" charset="0"/>
              </a:defRPr>
            </a:lvl2pPr>
            <a:lvl3pPr>
              <a:defRPr sz="1463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2AC723E4-550C-4FBF-9C40-064D2F912345}" type="datetime1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3E22E1F1-AF4E-4565-B11D-5F76FA34821B}" type="datetime1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A0771939-4E2E-4367-8E25-C50356DCBBB5}" type="datetime1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1625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4"/>
            <a:ext cx="5537729" cy="585311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275">
                <a:latin typeface="Arial" pitchFamily="34" charset="0"/>
                <a:cs typeface="Arial" pitchFamily="34" charset="0"/>
              </a:defRPr>
            </a:lvl2pPr>
            <a:lvl3pPr>
              <a:defRPr sz="1950">
                <a:latin typeface="Arial" pitchFamily="34" charset="0"/>
                <a:cs typeface="Arial" pitchFamily="34" charset="0"/>
              </a:defRPr>
            </a:lvl3pPr>
            <a:lvl4pPr>
              <a:defRPr sz="1625">
                <a:latin typeface="Arial" pitchFamily="34" charset="0"/>
                <a:cs typeface="Arial" pitchFamily="34" charset="0"/>
              </a:defRPr>
            </a:lvl4pPr>
            <a:lvl5pPr>
              <a:defRPr sz="1625">
                <a:latin typeface="Arial" pitchFamily="34" charset="0"/>
                <a:cs typeface="Arial" pitchFamily="34" charset="0"/>
              </a:defRPr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138">
                <a:latin typeface="Arial" pitchFamily="34" charset="0"/>
                <a:cs typeface="Arial" pitchFamily="34" charset="0"/>
              </a:defRPr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0DA71405-1356-4FBA-83C2-12F8CA84DD0E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1625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138">
                <a:latin typeface="Arial" pitchFamily="34" charset="0"/>
                <a:cs typeface="Arial" pitchFamily="34" charset="0"/>
              </a:defRPr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/>
          <a:lstStyle/>
          <a:p>
            <a:fld id="{E510625D-E512-4E05-8358-3E035AD7D264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4F6D-9B1F-4AC4-BE5F-792912F0B6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51001" y="0"/>
            <a:ext cx="5157887" cy="292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Tutumluer Research Group – Weekly Meeting Progress Update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5943600"/>
            <a:ext cx="66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641667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/>
                </a:solidFill>
              </a:defRPr>
            </a:lvl1pPr>
          </a:lstStyle>
          <a:p>
            <a:fld id="{C183C4AE-6E20-4B2F-88CB-AA07677470FE}" type="datetime1">
              <a:rPr lang="en-US" smtClean="0"/>
              <a:t>2/12/18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ctr" defTabSz="742950" rtl="0" eaLnBrk="1" latinLnBrk="0" hangingPunct="1">
        <a:spcBef>
          <a:spcPct val="0"/>
        </a:spcBef>
        <a:buNone/>
        <a:defRPr sz="325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8606" indent="-278606" algn="l" defTabSz="74295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03647" indent="-232172" algn="l" defTabSz="742950" rtl="0" eaLnBrk="1" latinLnBrk="0" hangingPunct="1">
        <a:spcBef>
          <a:spcPct val="20000"/>
        </a:spcBef>
        <a:buFont typeface="Arial" pitchFamily="34" charset="0"/>
        <a:buChar char="–"/>
        <a:defRPr sz="227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28688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00163" indent="-185738" algn="l" defTabSz="742950" rtl="0" eaLnBrk="1" latinLnBrk="0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71638" indent="-185738" algn="l" defTabSz="742950" rtl="0" eaLnBrk="1" latinLnBrk="0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043113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463" y="1323975"/>
            <a:ext cx="6315075" cy="1996678"/>
          </a:xfrm>
        </p:spPr>
        <p:txBody>
          <a:bodyPr>
            <a:normAutofit/>
          </a:bodyPr>
          <a:lstStyle/>
          <a:p>
            <a:r>
              <a:rPr lang="en-US" dirty="0"/>
              <a:t>Advanced Analytical Tool for Flexible Pavement Design and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657600"/>
            <a:ext cx="8305800" cy="2166938"/>
          </a:xfrm>
        </p:spPr>
        <p:txBody>
          <a:bodyPr>
            <a:normAutofit/>
          </a:bodyPr>
          <a:lstStyle/>
          <a:p>
            <a:pPr algn="l"/>
            <a:r>
              <a:rPr lang="en-US" sz="2275" b="1" dirty="0">
                <a:solidFill>
                  <a:schemeClr val="tx1"/>
                </a:solidFill>
              </a:rPr>
              <a:t>Project Sponsor: </a:t>
            </a:r>
            <a:r>
              <a:rPr lang="en-US" sz="2275" dirty="0">
                <a:solidFill>
                  <a:schemeClr val="tx1"/>
                </a:solidFill>
              </a:rPr>
              <a:t>US Army, ERDC</a:t>
            </a:r>
          </a:p>
          <a:p>
            <a:pPr algn="l"/>
            <a:r>
              <a:rPr lang="en-US" sz="2275" b="1" dirty="0">
                <a:solidFill>
                  <a:schemeClr val="tx1"/>
                </a:solidFill>
              </a:rPr>
              <a:t>Project PI(s): </a:t>
            </a:r>
            <a:r>
              <a:rPr lang="en-US" sz="2275" dirty="0" err="1">
                <a:solidFill>
                  <a:schemeClr val="tx1"/>
                </a:solidFill>
              </a:rPr>
              <a:t>E</a:t>
            </a:r>
            <a:r>
              <a:rPr lang="en-US" altLang="zh-Hans" sz="2275" dirty="0" err="1">
                <a:solidFill>
                  <a:schemeClr val="tx1"/>
                </a:solidFill>
              </a:rPr>
              <a:t>rol</a:t>
            </a:r>
            <a:r>
              <a:rPr lang="en-US" sz="2275" dirty="0">
                <a:solidFill>
                  <a:schemeClr val="tx1"/>
                </a:solidFill>
              </a:rPr>
              <a:t> </a:t>
            </a:r>
            <a:r>
              <a:rPr lang="en-US" sz="2275" dirty="0" err="1">
                <a:solidFill>
                  <a:schemeClr val="tx1"/>
                </a:solidFill>
              </a:rPr>
              <a:t>Tutumluer</a:t>
            </a:r>
            <a:r>
              <a:rPr lang="en-US" altLang="zh-Hans" sz="2275" dirty="0">
                <a:solidFill>
                  <a:schemeClr val="tx1"/>
                </a:solidFill>
              </a:rPr>
              <a:t>,</a:t>
            </a:r>
            <a:r>
              <a:rPr lang="zh-Hans" altLang="en-US" sz="2275" dirty="0">
                <a:solidFill>
                  <a:schemeClr val="tx1"/>
                </a:solidFill>
              </a:rPr>
              <a:t> </a:t>
            </a:r>
            <a:r>
              <a:rPr lang="en-US" altLang="zh-Hans" sz="2275" dirty="0" err="1">
                <a:solidFill>
                  <a:schemeClr val="tx1"/>
                </a:solidFill>
              </a:rPr>
              <a:t>Maziar</a:t>
            </a:r>
            <a:r>
              <a:rPr lang="zh-Hans" altLang="en-US" sz="2275" dirty="0">
                <a:solidFill>
                  <a:schemeClr val="tx1"/>
                </a:solidFill>
              </a:rPr>
              <a:t> </a:t>
            </a:r>
            <a:r>
              <a:rPr lang="en-US" altLang="zh-Hans" sz="2275" dirty="0" err="1">
                <a:solidFill>
                  <a:schemeClr val="tx1"/>
                </a:solidFill>
              </a:rPr>
              <a:t>Moaveni</a:t>
            </a:r>
            <a:endParaRPr lang="en-US" sz="2275" dirty="0">
              <a:solidFill>
                <a:schemeClr val="tx1"/>
              </a:solidFill>
            </a:endParaRPr>
          </a:p>
          <a:p>
            <a:pPr algn="l"/>
            <a:r>
              <a:rPr lang="en-US" sz="2275" b="1" dirty="0">
                <a:solidFill>
                  <a:schemeClr val="tx1"/>
                </a:solidFill>
              </a:rPr>
              <a:t>Research Assistant(s): </a:t>
            </a:r>
            <a:r>
              <a:rPr lang="en-US" sz="2275" dirty="0" err="1">
                <a:solidFill>
                  <a:schemeClr val="tx1"/>
                </a:solidFill>
              </a:rPr>
              <a:t>Haohang</a:t>
            </a:r>
            <a:r>
              <a:rPr lang="en-US" sz="2275" dirty="0">
                <a:solidFill>
                  <a:schemeClr val="tx1"/>
                </a:solidFill>
              </a:rPr>
              <a:t>, </a:t>
            </a:r>
            <a:r>
              <a:rPr lang="en-US" sz="2275" dirty="0" err="1">
                <a:solidFill>
                  <a:schemeClr val="tx1"/>
                </a:solidFill>
              </a:rPr>
              <a:t>Jiayi</a:t>
            </a:r>
            <a:r>
              <a:rPr lang="en-US" sz="2275" dirty="0">
                <a:solidFill>
                  <a:schemeClr val="tx1"/>
                </a:solidFill>
              </a:rPr>
              <a:t>, </a:t>
            </a:r>
            <a:r>
              <a:rPr lang="en-US" sz="2275" dirty="0" err="1">
                <a:solidFill>
                  <a:schemeClr val="tx1"/>
                </a:solidFill>
              </a:rPr>
              <a:t>Wenjing</a:t>
            </a:r>
            <a:r>
              <a:rPr lang="en-US" altLang="zh-CN" sz="2275" dirty="0">
                <a:solidFill>
                  <a:schemeClr val="tx1"/>
                </a:solidFill>
              </a:rPr>
              <a:t>,</a:t>
            </a:r>
            <a:r>
              <a:rPr lang="zh-CN" altLang="en-US" sz="2275" dirty="0">
                <a:solidFill>
                  <a:schemeClr val="tx1"/>
                </a:solidFill>
              </a:rPr>
              <a:t> </a:t>
            </a:r>
            <a:r>
              <a:rPr lang="en-US" altLang="zh-CN" sz="2275" dirty="0">
                <a:solidFill>
                  <a:schemeClr val="tx1"/>
                </a:solidFill>
              </a:rPr>
              <a:t>Sandhya</a:t>
            </a:r>
            <a:endParaRPr lang="en-US" sz="2275" dirty="0">
              <a:solidFill>
                <a:schemeClr val="tx1"/>
              </a:solidFill>
            </a:endParaRPr>
          </a:p>
          <a:p>
            <a:pPr algn="l"/>
            <a:r>
              <a:rPr lang="en-US" sz="2275" b="1" dirty="0">
                <a:solidFill>
                  <a:schemeClr val="tx1"/>
                </a:solidFill>
              </a:rPr>
              <a:t>Date: </a:t>
            </a:r>
            <a:r>
              <a:rPr lang="en-US" altLang="zh-Hans" sz="2275" dirty="0">
                <a:solidFill>
                  <a:schemeClr val="tx1"/>
                </a:solidFill>
              </a:rPr>
              <a:t>Feb</a:t>
            </a:r>
            <a:r>
              <a:rPr lang="zh-Hans" altLang="en-US" sz="2275" dirty="0">
                <a:solidFill>
                  <a:schemeClr val="tx1"/>
                </a:solidFill>
              </a:rPr>
              <a:t> </a:t>
            </a:r>
            <a:r>
              <a:rPr lang="en-US" altLang="zh-Hans" sz="2275" dirty="0">
                <a:solidFill>
                  <a:schemeClr val="tx1"/>
                </a:solidFill>
              </a:rPr>
              <a:t>12</a:t>
            </a:r>
            <a:r>
              <a:rPr lang="en-US" altLang="zh-CN" sz="2275" dirty="0">
                <a:solidFill>
                  <a:schemeClr val="tx1"/>
                </a:solidFill>
              </a:rPr>
              <a:t>, 201</a:t>
            </a:r>
            <a:r>
              <a:rPr lang="en-US" altLang="zh-Hans" sz="2275" dirty="0">
                <a:solidFill>
                  <a:schemeClr val="tx1"/>
                </a:solidFill>
              </a:rPr>
              <a:t>8</a:t>
            </a:r>
            <a:endParaRPr lang="en-US" sz="2275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CDAA-EAF5-422C-B851-6A81A1606CCB}" type="datetime1">
              <a:rPr lang="en-US" smtClean="0"/>
              <a:t>2/12/18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1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9B0F-0FEC-4443-B8FB-69E36A5D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1939-4E2E-4367-8E25-C50356DCBBB5}" type="datetime1">
              <a:rPr lang="en-US" smtClean="0"/>
              <a:t>2/12/18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E097A-2968-A14E-AEA6-78328F0D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5371142" cy="4221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5F4E-D1C6-B543-A167-1B43F51061DF}"/>
              </a:ext>
            </a:extLst>
          </p:cNvPr>
          <p:cNvSpPr txBox="1"/>
          <p:nvPr/>
        </p:nvSpPr>
        <p:spPr>
          <a:xfrm>
            <a:off x="304800" y="70236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4B3099-8DA2-834A-9A8C-1DE15FCD2960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9BA2300-9003-D446-9D22-5485016A4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998376"/>
            <a:ext cx="2743200" cy="58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8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Future</a:t>
            </a:r>
            <a:r>
              <a:rPr lang="zh-Hans" altLang="en-US" dirty="0"/>
              <a:t> </a:t>
            </a:r>
            <a:r>
              <a:rPr lang="en-US" altLang="zh-Hans" dirty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71600"/>
            <a:ext cx="8420100" cy="4724400"/>
          </a:xfrm>
        </p:spPr>
        <p:txBody>
          <a:bodyPr>
            <a:normAutofit/>
          </a:bodyPr>
          <a:lstStyle/>
          <a:p>
            <a:r>
              <a:rPr lang="en-US" altLang="zh-Hans" sz="2400" dirty="0"/>
              <a:t>R27-182</a:t>
            </a:r>
            <a:r>
              <a:rPr lang="zh-Hans" altLang="en-US" sz="2400" dirty="0"/>
              <a:t> </a:t>
            </a:r>
            <a:r>
              <a:rPr lang="en-US" altLang="zh-Hans" sz="2400" dirty="0"/>
              <a:t>Rip</a:t>
            </a:r>
            <a:r>
              <a:rPr lang="zh-Hans" altLang="en-US" sz="2400" dirty="0"/>
              <a:t> </a:t>
            </a:r>
            <a:r>
              <a:rPr lang="en-US" altLang="zh-Hans" sz="2400" dirty="0"/>
              <a:t>Rap</a:t>
            </a:r>
            <a:r>
              <a:rPr lang="zh-Hans" altLang="en-US" sz="2400" dirty="0"/>
              <a:t> </a:t>
            </a:r>
            <a:r>
              <a:rPr lang="en-US" altLang="zh-Hans" sz="2400" dirty="0"/>
              <a:t>Imaging</a:t>
            </a:r>
            <a:r>
              <a:rPr lang="zh-Hans" altLang="en-US" sz="2400" dirty="0"/>
              <a:t> </a:t>
            </a:r>
            <a:r>
              <a:rPr lang="en-US" altLang="zh-Hans" sz="2400" dirty="0"/>
              <a:t>Project</a:t>
            </a:r>
            <a:r>
              <a:rPr lang="zh-Hans" altLang="en-US" sz="2400" dirty="0"/>
              <a:t> </a:t>
            </a:r>
            <a:r>
              <a:rPr lang="en-US" altLang="zh-Hans" sz="2400" dirty="0"/>
              <a:t>Presentation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prepare</a:t>
            </a:r>
            <a:r>
              <a:rPr lang="zh-Hans" altLang="en-US" sz="2075" dirty="0"/>
              <a:t> </a:t>
            </a:r>
            <a:r>
              <a:rPr lang="en-US" altLang="zh-Hans" sz="2075" dirty="0"/>
              <a:t>presentation</a:t>
            </a:r>
          </a:p>
          <a:p>
            <a:r>
              <a:rPr lang="en-US" altLang="zh-Hans" sz="2400" dirty="0"/>
              <a:t>ERDC</a:t>
            </a:r>
            <a:r>
              <a:rPr lang="zh-Hans" altLang="en-US" sz="2400" dirty="0"/>
              <a:t> </a:t>
            </a:r>
            <a:r>
              <a:rPr lang="en-US" altLang="zh-Hans" sz="2400" dirty="0"/>
              <a:t>FEM</a:t>
            </a:r>
            <a:r>
              <a:rPr lang="zh-Hans" altLang="en-US" sz="2400" dirty="0"/>
              <a:t> </a:t>
            </a:r>
            <a:r>
              <a:rPr lang="en-US" altLang="zh-Hans" sz="2400" dirty="0"/>
              <a:t>Project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review</a:t>
            </a:r>
            <a:r>
              <a:rPr lang="zh-Hans" altLang="en-US" sz="2075" dirty="0"/>
              <a:t> </a:t>
            </a:r>
            <a:r>
              <a:rPr lang="en-US" altLang="zh-Hans" sz="2075" dirty="0"/>
              <a:t>on</a:t>
            </a:r>
            <a:r>
              <a:rPr lang="zh-Hans" altLang="en-US" sz="2075" dirty="0"/>
              <a:t> </a:t>
            </a:r>
            <a:r>
              <a:rPr lang="en-US" altLang="zh-Hans" sz="2075" dirty="0"/>
              <a:t>damage</a:t>
            </a:r>
            <a:r>
              <a:rPr lang="zh-Hans" altLang="en-US" sz="2075" dirty="0"/>
              <a:t> </a:t>
            </a:r>
            <a:r>
              <a:rPr lang="en-US" altLang="zh-Hans" sz="2075" dirty="0"/>
              <a:t>models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complete</a:t>
            </a:r>
            <a:r>
              <a:rPr lang="zh-Hans" altLang="en-US" sz="2075" dirty="0"/>
              <a:t> </a:t>
            </a:r>
            <a:r>
              <a:rPr lang="en-US" altLang="zh-Hans" sz="2075" dirty="0"/>
              <a:t>programming</a:t>
            </a:r>
            <a:r>
              <a:rPr lang="zh-Hans" altLang="en-US" sz="2075" dirty="0"/>
              <a:t> </a:t>
            </a:r>
            <a:r>
              <a:rPr lang="en-US" altLang="zh-Hans" sz="2075" dirty="0"/>
              <a:t>&amp;</a:t>
            </a:r>
            <a:r>
              <a:rPr lang="zh-Hans" altLang="en-US" sz="2075" dirty="0"/>
              <a:t> </a:t>
            </a:r>
            <a:r>
              <a:rPr lang="en-US" altLang="zh-Hans" sz="2075" dirty="0"/>
              <a:t>testing</a:t>
            </a:r>
            <a:r>
              <a:rPr lang="zh-Hans" altLang="en-US" sz="2075" dirty="0"/>
              <a:t> </a:t>
            </a:r>
            <a:r>
              <a:rPr lang="en-US" altLang="zh-Hans" sz="2075" dirty="0"/>
              <a:t>the</a:t>
            </a:r>
            <a:r>
              <a:rPr lang="zh-Hans" altLang="en-US" sz="2075" dirty="0"/>
              <a:t> </a:t>
            </a:r>
            <a:r>
              <a:rPr lang="en-US" altLang="zh-Hans" sz="2075" dirty="0"/>
              <a:t>following:</a:t>
            </a:r>
          </a:p>
          <a:p>
            <a:pPr lvl="2"/>
            <a:r>
              <a:rPr lang="en-US" altLang="zh-Hans" sz="1750" dirty="0"/>
              <a:t>Implement</a:t>
            </a:r>
            <a:r>
              <a:rPr lang="zh-Hans" altLang="en-US" sz="1750" dirty="0"/>
              <a:t> </a:t>
            </a:r>
            <a:r>
              <a:rPr lang="en-US" altLang="zh-Hans" sz="1750" dirty="0"/>
              <a:t>Element</a:t>
            </a:r>
            <a:r>
              <a:rPr lang="zh-Hans" altLang="en-US" sz="1750" dirty="0"/>
              <a:t> </a:t>
            </a:r>
            <a:r>
              <a:rPr lang="en-US" altLang="zh-Hans" sz="1750" dirty="0"/>
              <a:t>class</a:t>
            </a:r>
            <a:r>
              <a:rPr lang="zh-Hans" altLang="en-US" sz="1750" dirty="0"/>
              <a:t> </a:t>
            </a:r>
            <a:r>
              <a:rPr lang="en-US" altLang="zh-Hans" sz="1750" dirty="0"/>
              <a:t>traversal</a:t>
            </a:r>
            <a:r>
              <a:rPr lang="zh-Hans" altLang="en-US" sz="1750" dirty="0"/>
              <a:t> </a:t>
            </a:r>
            <a:r>
              <a:rPr lang="en-US" altLang="zh-Hans" sz="1750" dirty="0"/>
              <a:t>using</a:t>
            </a:r>
            <a:r>
              <a:rPr lang="zh-Hans" altLang="en-US" sz="1750" dirty="0"/>
              <a:t> </a:t>
            </a:r>
            <a:r>
              <a:rPr lang="en-US" altLang="zh-Hans" sz="1750" b="1" dirty="0"/>
              <a:t>Iterator</a:t>
            </a:r>
          </a:p>
          <a:p>
            <a:pPr lvl="2"/>
            <a:r>
              <a:rPr lang="en-US" altLang="zh-Hans" sz="1750" dirty="0"/>
              <a:t>Test</a:t>
            </a:r>
            <a:r>
              <a:rPr lang="zh-Hans" altLang="en-US" sz="1750" dirty="0"/>
              <a:t> </a:t>
            </a:r>
            <a:r>
              <a:rPr lang="en-US" altLang="zh-Hans" sz="1750" dirty="0" err="1"/>
              <a:t>localStiffness</a:t>
            </a:r>
            <a:r>
              <a:rPr lang="en-US" altLang="zh-Hans" sz="1750" dirty="0"/>
              <a:t>()</a:t>
            </a:r>
            <a:r>
              <a:rPr lang="zh-Hans" altLang="en-US" sz="1750" dirty="0"/>
              <a:t> </a:t>
            </a:r>
            <a:r>
              <a:rPr lang="en-US" altLang="zh-Hans" sz="1750" dirty="0"/>
              <a:t>in</a:t>
            </a:r>
            <a:r>
              <a:rPr lang="zh-Hans" altLang="en-US" sz="1750" dirty="0"/>
              <a:t> </a:t>
            </a:r>
            <a:r>
              <a:rPr lang="en-US" altLang="zh-Hans" sz="1750" dirty="0"/>
              <a:t>Shape</a:t>
            </a:r>
            <a:r>
              <a:rPr lang="zh-Hans" altLang="en-US" sz="1750" dirty="0"/>
              <a:t> </a:t>
            </a:r>
            <a:r>
              <a:rPr lang="en-US" altLang="zh-Hans" sz="1750" dirty="0"/>
              <a:t>class</a:t>
            </a:r>
          </a:p>
          <a:p>
            <a:pPr lvl="2"/>
            <a:r>
              <a:rPr lang="en-US" altLang="zh-Hans" sz="1750" dirty="0"/>
              <a:t>Program</a:t>
            </a:r>
            <a:r>
              <a:rPr lang="zh-Hans" altLang="en-US" sz="1750" dirty="0"/>
              <a:t> </a:t>
            </a:r>
            <a:r>
              <a:rPr lang="en-US" altLang="zh-Hans" sz="1750" dirty="0"/>
              <a:t>&amp;</a:t>
            </a:r>
            <a:r>
              <a:rPr lang="zh-Hans" altLang="en-US" sz="1750" dirty="0"/>
              <a:t> </a:t>
            </a:r>
            <a:r>
              <a:rPr lang="en-US" altLang="zh-Hans" sz="1750" dirty="0"/>
              <a:t>Test</a:t>
            </a:r>
            <a:r>
              <a:rPr lang="zh-Hans" altLang="en-US" sz="1750" dirty="0"/>
              <a:t> </a:t>
            </a:r>
            <a:r>
              <a:rPr lang="en-US" altLang="zh-Hans" sz="1750" dirty="0" err="1"/>
              <a:t>assemblyGlobalStiffness</a:t>
            </a:r>
            <a:r>
              <a:rPr lang="en-US" altLang="zh-Hans" sz="1750" dirty="0"/>
              <a:t>()</a:t>
            </a:r>
            <a:r>
              <a:rPr lang="zh-Hans" altLang="en-US" sz="1750" dirty="0"/>
              <a:t> </a:t>
            </a:r>
            <a:r>
              <a:rPr lang="en-US" altLang="zh-Hans" sz="1750" dirty="0"/>
              <a:t>in</a:t>
            </a:r>
            <a:r>
              <a:rPr lang="zh-Hans" altLang="en-US" sz="1750" dirty="0"/>
              <a:t> </a:t>
            </a:r>
            <a:r>
              <a:rPr lang="en-US" altLang="zh-Hans" sz="1750" dirty="0"/>
              <a:t>Mesh</a:t>
            </a:r>
            <a:r>
              <a:rPr lang="zh-Hans" altLang="en-US" sz="1750" dirty="0"/>
              <a:t> </a:t>
            </a:r>
            <a:r>
              <a:rPr lang="en-US" altLang="zh-Hans" sz="1750" dirty="0"/>
              <a:t>class</a:t>
            </a:r>
          </a:p>
          <a:p>
            <a:pPr lvl="2"/>
            <a:r>
              <a:rPr lang="en-US" altLang="zh-Hans" sz="1750" dirty="0"/>
              <a:t>Start</a:t>
            </a:r>
            <a:r>
              <a:rPr lang="zh-Hans" altLang="en-US" sz="1750" dirty="0"/>
              <a:t> </a:t>
            </a:r>
            <a:r>
              <a:rPr lang="en-US" altLang="zh-Hans" sz="1750" dirty="0"/>
              <a:t>writing</a:t>
            </a:r>
            <a:r>
              <a:rPr lang="zh-Hans" altLang="en-US" sz="1750" dirty="0"/>
              <a:t> </a:t>
            </a:r>
            <a:r>
              <a:rPr lang="en-US" altLang="zh-Hans" sz="1750" dirty="0"/>
              <a:t>Analysis</a:t>
            </a:r>
            <a:r>
              <a:rPr lang="zh-Hans" altLang="en-US" sz="1750" dirty="0"/>
              <a:t> </a:t>
            </a:r>
            <a:r>
              <a:rPr lang="en-US" altLang="zh-Hans" sz="1750" dirty="0"/>
              <a:t>class,</a:t>
            </a:r>
            <a:r>
              <a:rPr lang="zh-Hans" altLang="en-US" sz="1750" dirty="0"/>
              <a:t> </a:t>
            </a:r>
            <a:r>
              <a:rPr lang="en-US" altLang="zh-Hans" sz="1750" dirty="0"/>
              <a:t>and</a:t>
            </a:r>
            <a:r>
              <a:rPr lang="zh-Hans" altLang="en-US" sz="1750" dirty="0"/>
              <a:t> </a:t>
            </a:r>
            <a:r>
              <a:rPr lang="en-US" altLang="zh-Hans" sz="1750" dirty="0"/>
              <a:t>its</a:t>
            </a:r>
            <a:r>
              <a:rPr lang="zh-Hans" altLang="en-US" sz="1750" dirty="0"/>
              <a:t> </a:t>
            </a:r>
            <a:r>
              <a:rPr lang="en-US" altLang="zh-Hans" sz="1750" dirty="0"/>
              <a:t>first</a:t>
            </a:r>
            <a:r>
              <a:rPr lang="zh-Hans" altLang="en-US" sz="1750" dirty="0"/>
              <a:t> </a:t>
            </a:r>
            <a:r>
              <a:rPr lang="en-US" altLang="zh-Hans" sz="1750" dirty="0"/>
              <a:t>child</a:t>
            </a:r>
            <a:r>
              <a:rPr lang="zh-Hans" altLang="en-US" sz="1750" dirty="0"/>
              <a:t> </a:t>
            </a:r>
            <a:r>
              <a:rPr lang="en-US" altLang="zh-Hans" sz="1750" dirty="0"/>
              <a:t>class</a:t>
            </a:r>
            <a:r>
              <a:rPr lang="zh-Hans" altLang="en-US" sz="1750" dirty="0"/>
              <a:t> </a:t>
            </a:r>
            <a:r>
              <a:rPr lang="en-US" altLang="zh-Hans" sz="1750" dirty="0" err="1"/>
              <a:t>LinearElastic</a:t>
            </a:r>
            <a:endParaRPr lang="en-US" sz="175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01E7-52CB-46C4-B3C0-CE68DF1BE6E2}" type="datetime1">
              <a:rPr lang="en-US" smtClean="0"/>
              <a:t>2/12/18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150" y="1965329"/>
            <a:ext cx="4152900" cy="54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Hans" sz="2000" dirty="0"/>
              <a:t>R27-182</a:t>
            </a:r>
            <a:r>
              <a:rPr lang="zh-Hans" altLang="en-US" sz="2000" dirty="0"/>
              <a:t> </a:t>
            </a:r>
            <a:r>
              <a:rPr lang="en-US" altLang="zh-Hans" sz="2000" dirty="0"/>
              <a:t>Rip</a:t>
            </a:r>
            <a:r>
              <a:rPr lang="zh-Hans" altLang="en-US" sz="2000" dirty="0"/>
              <a:t> </a:t>
            </a:r>
            <a:r>
              <a:rPr lang="en-US" altLang="zh-Hans" sz="2000" dirty="0"/>
              <a:t>Rap</a:t>
            </a:r>
            <a:r>
              <a:rPr lang="zh-Hans" altLang="en-US" sz="2000" dirty="0"/>
              <a:t> </a:t>
            </a:r>
            <a:r>
              <a:rPr lang="en-US" altLang="zh-Hans" sz="2000" dirty="0"/>
              <a:t>Imaging</a:t>
            </a:r>
            <a:r>
              <a:rPr lang="zh-Hans" altLang="en-US" sz="2000" dirty="0"/>
              <a:t> </a:t>
            </a:r>
            <a:r>
              <a:rPr lang="en-US" altLang="zh-Hans" sz="2000" dirty="0"/>
              <a:t>Project</a:t>
            </a:r>
          </a:p>
          <a:p>
            <a:pPr marL="0" indent="0">
              <a:buNone/>
            </a:pPr>
            <a:r>
              <a:rPr lang="en-US" altLang="zh-Hans" sz="2000" dirty="0"/>
              <a:t>Kick-off</a:t>
            </a:r>
            <a:r>
              <a:rPr lang="zh-Hans" altLang="en-US" sz="2000" dirty="0"/>
              <a:t> </a:t>
            </a:r>
            <a:r>
              <a:rPr lang="en-US" altLang="zh-Hans" sz="2000" dirty="0"/>
              <a:t>Meeting</a:t>
            </a:r>
            <a:r>
              <a:rPr lang="zh-Hans" altLang="en-US" sz="2000" dirty="0"/>
              <a:t> </a:t>
            </a:r>
            <a:r>
              <a:rPr lang="en-US" altLang="zh-Hans" sz="2000" dirty="0"/>
              <a:t>@</a:t>
            </a:r>
            <a:r>
              <a:rPr lang="zh-Hans" altLang="en-US" sz="2000" dirty="0"/>
              <a:t> </a:t>
            </a:r>
            <a:r>
              <a:rPr lang="en-US" altLang="zh-Hans" sz="2000" dirty="0"/>
              <a:t>ATREL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01E7-52CB-46C4-B3C0-CE68DF1BE6E2}" type="datetime1">
              <a:rPr lang="en-US" smtClean="0"/>
              <a:t>2/12/18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A1370C-8F60-674D-98F5-4FEDB1E3F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2849"/>
            <a:ext cx="7010400" cy="3903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25A4065-8B8B-944B-95DB-539DCBCEE671}"/>
              </a:ext>
            </a:extLst>
          </p:cNvPr>
          <p:cNvSpPr/>
          <p:nvPr/>
        </p:nvSpPr>
        <p:spPr>
          <a:xfrm>
            <a:off x="5094962" y="4153562"/>
            <a:ext cx="685800" cy="622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81EEAC-BB7A-0944-8CB6-E384BB06FE06}"/>
              </a:ext>
            </a:extLst>
          </p:cNvPr>
          <p:cNvSpPr/>
          <p:nvPr/>
        </p:nvSpPr>
        <p:spPr>
          <a:xfrm>
            <a:off x="7086600" y="4876800"/>
            <a:ext cx="685800" cy="622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0E5368-780C-BE41-9E2B-286F96C6DE90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V="1">
            <a:off x="7429500" y="2512849"/>
            <a:ext cx="1181100" cy="2363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7151DC-72EB-2D46-9B24-B65B315F7EA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438400"/>
            <a:ext cx="848378" cy="1715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4B751B-FCF2-5C49-AF18-0E75019DF5DB}"/>
              </a:ext>
            </a:extLst>
          </p:cNvPr>
          <p:cNvSpPr txBox="1">
            <a:spLocks/>
          </p:cNvSpPr>
          <p:nvPr/>
        </p:nvSpPr>
        <p:spPr>
          <a:xfrm>
            <a:off x="1543832" y="1727915"/>
            <a:ext cx="4628368" cy="710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8606" indent="-278606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3647" indent="-232172" algn="l" defTabSz="7429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28688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0163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71638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43113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Hans" sz="1400" dirty="0"/>
              <a:t>1)</a:t>
            </a:r>
            <a:r>
              <a:rPr lang="zh-Hans" altLang="en-US" sz="1400" dirty="0"/>
              <a:t> </a:t>
            </a:r>
            <a:r>
              <a:rPr lang="en-US" altLang="zh-Hans" sz="1400" dirty="0"/>
              <a:t>R27-174</a:t>
            </a:r>
            <a:r>
              <a:rPr lang="zh-Hans" altLang="en-US" sz="1400" dirty="0"/>
              <a:t> </a:t>
            </a:r>
            <a:r>
              <a:rPr lang="en-US" altLang="zh-Hans" sz="1400" dirty="0"/>
              <a:t>Unpaved</a:t>
            </a:r>
            <a:r>
              <a:rPr lang="zh-Hans" altLang="en-US" sz="1400" dirty="0"/>
              <a:t> </a:t>
            </a:r>
            <a:r>
              <a:rPr lang="en-US" altLang="zh-Hans" sz="1400" dirty="0"/>
              <a:t>Road</a:t>
            </a:r>
            <a:r>
              <a:rPr lang="zh-Hans" altLang="en-US" sz="1400" dirty="0"/>
              <a:t> </a:t>
            </a:r>
            <a:r>
              <a:rPr lang="en-US" altLang="zh-Hans" sz="1400" dirty="0"/>
              <a:t>TRP</a:t>
            </a:r>
            <a:r>
              <a:rPr lang="zh-Hans" altLang="en-US" sz="1400" dirty="0"/>
              <a:t> </a:t>
            </a:r>
            <a:r>
              <a:rPr lang="en-US" altLang="zh-Hans" sz="1400" dirty="0"/>
              <a:t>Meeting</a:t>
            </a:r>
            <a:r>
              <a:rPr lang="zh-Hans" altLang="en-US" sz="1400" dirty="0"/>
              <a:t> </a:t>
            </a:r>
            <a:r>
              <a:rPr lang="en-US" altLang="zh-Hans" sz="1400" dirty="0"/>
              <a:t>@</a:t>
            </a:r>
            <a:r>
              <a:rPr lang="zh-Hans" altLang="en-US" sz="1400" dirty="0"/>
              <a:t> </a:t>
            </a:r>
            <a:r>
              <a:rPr lang="en-US" altLang="zh-Hans" sz="1400" dirty="0"/>
              <a:t>Springfield,</a:t>
            </a:r>
            <a:r>
              <a:rPr lang="zh-Hans" altLang="en-US" sz="1400" dirty="0"/>
              <a:t> </a:t>
            </a:r>
            <a:r>
              <a:rPr lang="en-US" altLang="zh-Hans" sz="1400" dirty="0"/>
              <a:t>time:</a:t>
            </a:r>
            <a:r>
              <a:rPr lang="zh-Hans" altLang="en-US" sz="1400" dirty="0"/>
              <a:t> </a:t>
            </a:r>
            <a:r>
              <a:rPr lang="en-US" altLang="zh-Hans" sz="1400" dirty="0"/>
              <a:t>?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Hans" sz="1400" dirty="0"/>
              <a:t>2)</a:t>
            </a:r>
            <a:r>
              <a:rPr lang="zh-Hans" altLang="en-US" sz="1400" dirty="0"/>
              <a:t> </a:t>
            </a:r>
            <a:r>
              <a:rPr lang="en-US" altLang="zh-Hans" sz="1400" dirty="0"/>
              <a:t>R27-182</a:t>
            </a:r>
            <a:r>
              <a:rPr lang="zh-Hans" altLang="en-US" sz="1400" dirty="0"/>
              <a:t> </a:t>
            </a:r>
            <a:r>
              <a:rPr lang="en-US" altLang="zh-Hans" sz="1400" dirty="0"/>
              <a:t>Rip</a:t>
            </a:r>
            <a:r>
              <a:rPr lang="zh-Hans" altLang="en-US" sz="1400" dirty="0"/>
              <a:t> </a:t>
            </a:r>
            <a:r>
              <a:rPr lang="en-US" altLang="zh-Hans" sz="1400" dirty="0"/>
              <a:t>Rap</a:t>
            </a:r>
            <a:r>
              <a:rPr lang="zh-Hans" altLang="en-US" sz="1400" dirty="0"/>
              <a:t> </a:t>
            </a:r>
            <a:r>
              <a:rPr lang="en-US" altLang="zh-Hans" sz="1400" dirty="0"/>
              <a:t>Presentation</a:t>
            </a:r>
            <a:r>
              <a:rPr lang="zh-Hans" altLang="en-US" sz="1400" dirty="0"/>
              <a:t> </a:t>
            </a:r>
            <a:r>
              <a:rPr lang="en-US" altLang="zh-Hans" sz="1400" dirty="0"/>
              <a:t>Meeting</a:t>
            </a:r>
            <a:r>
              <a:rPr lang="zh-Hans" altLang="en-US" sz="1400" dirty="0"/>
              <a:t> </a:t>
            </a:r>
            <a:r>
              <a:rPr lang="en-US" altLang="zh-Hans" sz="1400" dirty="0"/>
              <a:t>@</a:t>
            </a:r>
            <a:r>
              <a:rPr lang="zh-Hans" altLang="en-US" sz="1400" dirty="0"/>
              <a:t> </a:t>
            </a:r>
            <a:r>
              <a:rPr lang="en-US" altLang="zh-Hans" sz="1400" dirty="0"/>
              <a:t>Beckman,</a:t>
            </a:r>
            <a:r>
              <a:rPr lang="zh-Hans" altLang="en-US" sz="1400" dirty="0"/>
              <a:t> </a:t>
            </a:r>
            <a:r>
              <a:rPr lang="en-US" altLang="zh-Hans" sz="1400" dirty="0"/>
              <a:t>2pm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566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71600"/>
            <a:ext cx="8420100" cy="4724400"/>
          </a:xfrm>
        </p:spPr>
        <p:txBody>
          <a:bodyPr>
            <a:normAutofit/>
          </a:bodyPr>
          <a:lstStyle/>
          <a:p>
            <a:r>
              <a:rPr lang="en-US" altLang="zh-Hans" sz="2400" dirty="0"/>
              <a:t>R27-182</a:t>
            </a:r>
            <a:r>
              <a:rPr lang="zh-Hans" altLang="en-US" sz="2400" dirty="0"/>
              <a:t> </a:t>
            </a:r>
            <a:r>
              <a:rPr lang="en-US" altLang="zh-Hans" sz="2400" dirty="0"/>
              <a:t>Rip</a:t>
            </a:r>
            <a:r>
              <a:rPr lang="zh-Hans" altLang="en-US" sz="2400" dirty="0"/>
              <a:t> </a:t>
            </a:r>
            <a:r>
              <a:rPr lang="en-US" altLang="zh-Hans" sz="2400" dirty="0"/>
              <a:t>Rap</a:t>
            </a:r>
            <a:r>
              <a:rPr lang="zh-Hans" altLang="en-US" sz="2400" dirty="0"/>
              <a:t> </a:t>
            </a:r>
            <a:r>
              <a:rPr lang="en-US" altLang="zh-Hans" sz="2400" dirty="0"/>
              <a:t>Imaging</a:t>
            </a:r>
            <a:r>
              <a:rPr lang="zh-Hans" altLang="en-US" sz="2400" dirty="0"/>
              <a:t> </a:t>
            </a:r>
            <a:r>
              <a:rPr lang="en-US" altLang="zh-Hans" sz="2400" dirty="0"/>
              <a:t>Project</a:t>
            </a:r>
            <a:r>
              <a:rPr lang="zh-Hans" altLang="en-US" sz="2400" dirty="0"/>
              <a:t> </a:t>
            </a:r>
            <a:r>
              <a:rPr lang="en-US" altLang="zh-Hans" sz="2400" dirty="0"/>
              <a:t>Presentation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in</a:t>
            </a:r>
            <a:r>
              <a:rPr lang="zh-Hans" altLang="en-US" sz="2075" dirty="0"/>
              <a:t> </a:t>
            </a:r>
            <a:r>
              <a:rPr lang="en-US" altLang="zh-Hans" sz="2075" dirty="0"/>
              <a:t>progress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will</a:t>
            </a:r>
            <a:r>
              <a:rPr lang="zh-Hans" altLang="en-US" sz="2075" dirty="0"/>
              <a:t> </a:t>
            </a:r>
            <a:r>
              <a:rPr lang="en-US" altLang="zh-Hans" sz="2075" dirty="0"/>
              <a:t>be</a:t>
            </a:r>
            <a:r>
              <a:rPr lang="zh-Hans" altLang="en-US" sz="2075" dirty="0"/>
              <a:t> </a:t>
            </a:r>
            <a:r>
              <a:rPr lang="en-US" altLang="zh-Hans" sz="2075" dirty="0"/>
              <a:t>discussed</a:t>
            </a:r>
            <a:r>
              <a:rPr lang="zh-Hans" altLang="en-US" sz="2075" dirty="0"/>
              <a:t> </a:t>
            </a:r>
            <a:r>
              <a:rPr lang="en-US" altLang="zh-Hans" sz="2075" dirty="0"/>
              <a:t>on</a:t>
            </a:r>
            <a:r>
              <a:rPr lang="zh-Hans" altLang="en-US" sz="2075" dirty="0"/>
              <a:t> </a:t>
            </a:r>
            <a:r>
              <a:rPr lang="en-US" altLang="zh-Hans" sz="2075" dirty="0"/>
              <a:t>Wednesday</a:t>
            </a:r>
            <a:r>
              <a:rPr lang="zh-Hans" altLang="en-US" sz="2075" dirty="0"/>
              <a:t> </a:t>
            </a:r>
            <a:r>
              <a:rPr lang="en-US" altLang="zh-Hans" sz="2075" dirty="0"/>
              <a:t>with</a:t>
            </a:r>
            <a:r>
              <a:rPr lang="zh-Hans" altLang="en-US" sz="2075" dirty="0"/>
              <a:t> </a:t>
            </a:r>
            <a:r>
              <a:rPr lang="en-US" altLang="zh-Hans" sz="2075" dirty="0"/>
              <a:t>John,</a:t>
            </a:r>
            <a:r>
              <a:rPr lang="zh-Hans" altLang="en-US" sz="2075" dirty="0"/>
              <a:t> </a:t>
            </a:r>
            <a:r>
              <a:rPr lang="en-US" altLang="zh-Hans" sz="2075" dirty="0" err="1"/>
              <a:t>Maziar</a:t>
            </a:r>
            <a:r>
              <a:rPr lang="zh-Hans" altLang="en-US" sz="2075" dirty="0"/>
              <a:t> </a:t>
            </a:r>
            <a:r>
              <a:rPr lang="en-US" altLang="zh-Hans" sz="2075" dirty="0"/>
              <a:t>&amp;</a:t>
            </a:r>
            <a:r>
              <a:rPr lang="zh-Hans" altLang="en-US" sz="2075" dirty="0"/>
              <a:t> </a:t>
            </a:r>
            <a:r>
              <a:rPr lang="en-US" altLang="zh-Hans" sz="2075" dirty="0" err="1"/>
              <a:t>Zixu</a:t>
            </a:r>
            <a:endParaRPr lang="en-US" altLang="zh-Hans" sz="2075" dirty="0"/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will</a:t>
            </a:r>
            <a:r>
              <a:rPr lang="zh-Hans" altLang="en-US" sz="2075" dirty="0"/>
              <a:t> </a:t>
            </a:r>
            <a:r>
              <a:rPr lang="en-US" altLang="zh-Hans" sz="2075" dirty="0"/>
              <a:t>be</a:t>
            </a:r>
            <a:r>
              <a:rPr lang="zh-Hans" altLang="en-US" sz="2075" dirty="0"/>
              <a:t> </a:t>
            </a:r>
            <a:r>
              <a:rPr lang="en-US" altLang="zh-Hans" sz="2075" dirty="0"/>
              <a:t>sent</a:t>
            </a:r>
            <a:r>
              <a:rPr lang="zh-Hans" altLang="en-US" sz="2075" dirty="0"/>
              <a:t> </a:t>
            </a:r>
            <a:r>
              <a:rPr lang="en-US" altLang="zh-Hans" sz="2075" dirty="0"/>
              <a:t>to</a:t>
            </a:r>
            <a:r>
              <a:rPr lang="zh-Hans" altLang="en-US" sz="2075" dirty="0"/>
              <a:t> </a:t>
            </a:r>
            <a:r>
              <a:rPr lang="en-US" altLang="zh-Hans" sz="2075" dirty="0"/>
              <a:t>Professor</a:t>
            </a:r>
            <a:r>
              <a:rPr lang="zh-Hans" altLang="en-US" sz="2075" dirty="0"/>
              <a:t> </a:t>
            </a:r>
            <a:r>
              <a:rPr lang="en-US" altLang="zh-Hans" sz="2075" dirty="0"/>
              <a:t>by</a:t>
            </a:r>
            <a:r>
              <a:rPr lang="zh-Hans" altLang="en-US" sz="2075" dirty="0"/>
              <a:t> </a:t>
            </a:r>
            <a:r>
              <a:rPr lang="en-US" altLang="zh-Hans" sz="2075" dirty="0"/>
              <a:t>Friday</a:t>
            </a:r>
            <a:r>
              <a:rPr lang="zh-Hans" altLang="en-US" sz="2075" dirty="0"/>
              <a:t> </a:t>
            </a:r>
            <a:r>
              <a:rPr lang="en-US" altLang="zh-Hans" sz="2075" dirty="0"/>
              <a:t>for</a:t>
            </a:r>
            <a:r>
              <a:rPr lang="zh-Hans" altLang="en-US" sz="2075" dirty="0"/>
              <a:t> </a:t>
            </a:r>
            <a:r>
              <a:rPr lang="en-US" altLang="zh-Hans" sz="2075" dirty="0"/>
              <a:t>review</a:t>
            </a:r>
          </a:p>
          <a:p>
            <a:pPr lvl="1"/>
            <a:endParaRPr lang="en-US" altLang="zh-Hans" sz="2075" dirty="0"/>
          </a:p>
          <a:p>
            <a:r>
              <a:rPr lang="en-US" altLang="zh-Hans" sz="2400" dirty="0"/>
              <a:t>ERDC</a:t>
            </a:r>
            <a:r>
              <a:rPr lang="zh-Hans" altLang="en-US" sz="2400" dirty="0"/>
              <a:t> </a:t>
            </a:r>
            <a:r>
              <a:rPr lang="en-US" altLang="zh-Hans" sz="2400" dirty="0"/>
              <a:t>FEM</a:t>
            </a:r>
            <a:r>
              <a:rPr lang="zh-Hans" altLang="en-US" sz="2400" dirty="0"/>
              <a:t> </a:t>
            </a:r>
            <a:r>
              <a:rPr lang="en-US" altLang="zh-Hans" sz="2400" dirty="0"/>
              <a:t>Project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collect</a:t>
            </a:r>
            <a:r>
              <a:rPr lang="zh-Hans" altLang="en-US" sz="2075" dirty="0"/>
              <a:t> </a:t>
            </a:r>
            <a:r>
              <a:rPr lang="en-US" altLang="zh-Hans" sz="2075" dirty="0"/>
              <a:t>literature</a:t>
            </a:r>
            <a:r>
              <a:rPr lang="zh-Hans" altLang="en-US" sz="2075" dirty="0"/>
              <a:t> </a:t>
            </a:r>
            <a:r>
              <a:rPr lang="en-US" altLang="zh-Hans" sz="2075" dirty="0"/>
              <a:t>on</a:t>
            </a:r>
            <a:r>
              <a:rPr lang="zh-Hans" altLang="en-US" sz="2075" dirty="0"/>
              <a:t> </a:t>
            </a:r>
            <a:r>
              <a:rPr lang="en-US" altLang="zh-Hans" sz="2075" dirty="0"/>
              <a:t>Damage</a:t>
            </a:r>
            <a:r>
              <a:rPr lang="zh-Hans" altLang="en-US" sz="2075" dirty="0"/>
              <a:t> </a:t>
            </a:r>
            <a:r>
              <a:rPr lang="en-US" altLang="zh-Hans" sz="2075" dirty="0"/>
              <a:t>models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complete</a:t>
            </a:r>
            <a:r>
              <a:rPr lang="zh-Hans" altLang="en-US" sz="2075" dirty="0"/>
              <a:t> </a:t>
            </a:r>
            <a:r>
              <a:rPr lang="en-US" altLang="zh-Hans" sz="2075" dirty="0"/>
              <a:t>programming</a:t>
            </a:r>
            <a:r>
              <a:rPr lang="zh-Hans" altLang="en-US" sz="2075" dirty="0"/>
              <a:t> </a:t>
            </a:r>
            <a:r>
              <a:rPr lang="en-US" altLang="zh-Hans" sz="2075" dirty="0"/>
              <a:t>&amp;</a:t>
            </a:r>
            <a:r>
              <a:rPr lang="zh-Hans" altLang="en-US" sz="2075" dirty="0"/>
              <a:t>  </a:t>
            </a:r>
            <a:r>
              <a:rPr lang="en-US" altLang="zh-Hans" sz="2075" dirty="0"/>
              <a:t>testing</a:t>
            </a:r>
            <a:r>
              <a:rPr lang="zh-Hans" altLang="en-US" sz="2075" dirty="0"/>
              <a:t> </a:t>
            </a:r>
            <a:r>
              <a:rPr lang="en-US" altLang="zh-Hans" sz="2075" dirty="0"/>
              <a:t>the</a:t>
            </a:r>
            <a:r>
              <a:rPr lang="zh-Hans" altLang="en-US" sz="2075" dirty="0"/>
              <a:t> </a:t>
            </a:r>
            <a:r>
              <a:rPr lang="en-US" altLang="zh-Hans" sz="2075" dirty="0"/>
              <a:t>following:</a:t>
            </a:r>
          </a:p>
          <a:p>
            <a:pPr lvl="2"/>
            <a:r>
              <a:rPr lang="en-US" altLang="zh-Hans" sz="1750" dirty="0"/>
              <a:t>Node{.h,</a:t>
            </a:r>
            <a:r>
              <a:rPr lang="zh-Hans" altLang="en-US" sz="1750" dirty="0"/>
              <a:t> </a:t>
            </a:r>
            <a:r>
              <a:rPr lang="en-US" altLang="zh-Hans" sz="1750" dirty="0"/>
              <a:t>.</a:t>
            </a:r>
            <a:r>
              <a:rPr lang="en-US" altLang="zh-Hans" sz="1750" dirty="0" err="1"/>
              <a:t>cpp</a:t>
            </a:r>
            <a:r>
              <a:rPr lang="en-US" altLang="zh-Hans" sz="1750" dirty="0"/>
              <a:t>}</a:t>
            </a:r>
          </a:p>
          <a:p>
            <a:pPr lvl="2"/>
            <a:r>
              <a:rPr lang="en-US" altLang="zh-Hans" sz="1750" dirty="0"/>
              <a:t>Element{.h,</a:t>
            </a:r>
            <a:r>
              <a:rPr lang="zh-Hans" altLang="en-US" sz="1750" dirty="0"/>
              <a:t> </a:t>
            </a:r>
            <a:r>
              <a:rPr lang="en-US" altLang="zh-Hans" sz="1750" dirty="0"/>
              <a:t>.</a:t>
            </a:r>
            <a:r>
              <a:rPr lang="en-US" altLang="zh-Hans" sz="1750" dirty="0" err="1"/>
              <a:t>cpp</a:t>
            </a:r>
            <a:r>
              <a:rPr lang="en-US" altLang="zh-Hans" sz="1750" dirty="0"/>
              <a:t>}</a:t>
            </a:r>
            <a:r>
              <a:rPr lang="zh-Hans" altLang="en-US" sz="1750" dirty="0"/>
              <a:t> </a:t>
            </a:r>
            <a:r>
              <a:rPr lang="en-US" altLang="zh-Hans" sz="1750" dirty="0"/>
              <a:t>--</a:t>
            </a:r>
            <a:r>
              <a:rPr lang="en-US" altLang="zh-Hans" sz="1750" dirty="0">
                <a:sym typeface="Wingdings" pitchFamily="2" charset="2"/>
              </a:rPr>
              <a:t>-&gt;</a:t>
            </a:r>
            <a:r>
              <a:rPr lang="zh-Hans" altLang="en-US" sz="1750" dirty="0">
                <a:sym typeface="Wingdings" pitchFamily="2" charset="2"/>
              </a:rPr>
              <a:t> </a:t>
            </a:r>
            <a:r>
              <a:rPr lang="en-US" altLang="zh-Hans" sz="1750" dirty="0">
                <a:sym typeface="Wingdings" pitchFamily="2" charset="2"/>
              </a:rPr>
              <a:t>ElementQ4{.h,</a:t>
            </a:r>
            <a:r>
              <a:rPr lang="zh-Hans" altLang="en-US" sz="1750" dirty="0">
                <a:sym typeface="Wingdings" pitchFamily="2" charset="2"/>
              </a:rPr>
              <a:t> </a:t>
            </a:r>
            <a:r>
              <a:rPr lang="en-US" altLang="zh-Hans" sz="1750" dirty="0">
                <a:sym typeface="Wingdings" pitchFamily="2" charset="2"/>
              </a:rPr>
              <a:t>.</a:t>
            </a:r>
            <a:r>
              <a:rPr lang="en-US" altLang="zh-Hans" sz="1750" dirty="0" err="1">
                <a:sym typeface="Wingdings" pitchFamily="2" charset="2"/>
              </a:rPr>
              <a:t>cpp</a:t>
            </a:r>
            <a:r>
              <a:rPr lang="en-US" altLang="zh-Hans" sz="1750" dirty="0">
                <a:sym typeface="Wingdings" pitchFamily="2" charset="2"/>
              </a:rPr>
              <a:t>}</a:t>
            </a:r>
            <a:endParaRPr lang="en-US" altLang="zh-Hans" sz="1750" dirty="0"/>
          </a:p>
          <a:p>
            <a:pPr lvl="2"/>
            <a:r>
              <a:rPr lang="en-US" altLang="zh-Hans" sz="1750" dirty="0"/>
              <a:t>Shape{.h}</a:t>
            </a:r>
            <a:r>
              <a:rPr lang="zh-Hans" altLang="en-US" sz="1750" dirty="0"/>
              <a:t>             </a:t>
            </a:r>
            <a:r>
              <a:rPr lang="en-US" altLang="zh-Hans" sz="1750" dirty="0"/>
              <a:t>---&gt;</a:t>
            </a:r>
            <a:r>
              <a:rPr lang="zh-Hans" altLang="en-US" sz="1750" dirty="0"/>
              <a:t> </a:t>
            </a:r>
            <a:r>
              <a:rPr lang="en-US" altLang="zh-Hans" sz="1750" dirty="0"/>
              <a:t>ShapeQ4{.h,</a:t>
            </a:r>
            <a:r>
              <a:rPr lang="zh-Hans" altLang="en-US" sz="1750" dirty="0"/>
              <a:t> </a:t>
            </a:r>
            <a:r>
              <a:rPr lang="en-US" altLang="zh-Hans" sz="1750" dirty="0"/>
              <a:t>.</a:t>
            </a:r>
            <a:r>
              <a:rPr lang="en-US" altLang="zh-Hans" sz="1750" dirty="0" err="1"/>
              <a:t>cpp</a:t>
            </a:r>
            <a:r>
              <a:rPr lang="en-US" altLang="zh-Hans" sz="1750" dirty="0"/>
              <a:t>}</a:t>
            </a:r>
          </a:p>
          <a:p>
            <a:pPr lvl="2"/>
            <a:r>
              <a:rPr lang="en-US" altLang="zh-Hans" sz="1750" dirty="0"/>
              <a:t>Mesh{.h,</a:t>
            </a:r>
            <a:r>
              <a:rPr lang="zh-Hans" altLang="en-US" sz="1750" dirty="0"/>
              <a:t> </a:t>
            </a:r>
            <a:r>
              <a:rPr lang="en-US" altLang="zh-Hans" sz="1750" dirty="0"/>
              <a:t>.</a:t>
            </a:r>
            <a:r>
              <a:rPr lang="en-US" altLang="zh-Hans" sz="1750" dirty="0" err="1"/>
              <a:t>cpp</a:t>
            </a:r>
            <a:r>
              <a:rPr lang="en-US" altLang="zh-Hans" sz="1750" dirty="0"/>
              <a:t>}</a:t>
            </a:r>
            <a:endParaRPr lang="en-US" sz="175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01E7-52CB-46C4-B3C0-CE68DF1BE6E2}" type="datetime1">
              <a:rPr lang="en-US" smtClean="0"/>
              <a:t>2/12/18</a:t>
            </a:fld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9C0D073-9216-2C43-A782-040221B938EF}"/>
              </a:ext>
            </a:extLst>
          </p:cNvPr>
          <p:cNvSpPr/>
          <p:nvPr/>
        </p:nvSpPr>
        <p:spPr>
          <a:xfrm>
            <a:off x="6248400" y="4953000"/>
            <a:ext cx="152400" cy="457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2108E-A1BA-F04B-88C2-54F4F82BCC95}"/>
              </a:ext>
            </a:extLst>
          </p:cNvPr>
          <p:cNvSpPr txBox="1"/>
          <p:nvPr/>
        </p:nvSpPr>
        <p:spPr>
          <a:xfrm>
            <a:off x="6477000" y="48584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Implementation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C++</a:t>
            </a:r>
            <a:r>
              <a:rPr lang="zh-Hans" altLang="en-US" dirty="0"/>
              <a:t> </a:t>
            </a:r>
            <a:r>
              <a:rPr lang="en-US" altLang="zh-Hans" dirty="0"/>
              <a:t>features:</a:t>
            </a:r>
          </a:p>
          <a:p>
            <a:r>
              <a:rPr lang="en-US" altLang="zh-Hans" b="1" dirty="0"/>
              <a:t>Inheritance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b="1" dirty="0"/>
              <a:t>Polymorphism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58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603A0-CE94-4341-972F-79AFAC81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1939-4E2E-4367-8E25-C50356DCBBB5}" type="datetime1">
              <a:rPr lang="en-US" smtClean="0"/>
              <a:t>2/12/18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BE928-C9C3-BC44-A420-8892A2527175}"/>
              </a:ext>
            </a:extLst>
          </p:cNvPr>
          <p:cNvSpPr txBox="1"/>
          <p:nvPr/>
        </p:nvSpPr>
        <p:spPr>
          <a:xfrm>
            <a:off x="742950" y="5334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3 Damage model and transfer functions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 Models for Predicting Fatigue Cracking of HMA Layers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3.1.1 Fatigue Cracking Mechanisms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3.1.2 Fatigue Cracking Modeling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3.1.3 Recommended Fatigue Model for the Design and Evaluation Tool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3.2 Models for Predicting Rutting in HMA Layers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3.2.1 Rutting Mechanisms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3.2.2 Rutting Modeling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3.2.3 Recommended Rutting Model for the Design and Evaluation Tool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3.3 Permanent Deformation Models for Granular Base and Subgrade Layers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3.3.1 Key factors of predicting permanent deformation of unbound materials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3.3.2 Permanent Deformation Modeling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3.3.3 Recommended Permanent Deformation Model for the Design and Evaluation Tool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9DA4F6-D84F-1644-A2E0-D9FC447BE4C2}"/>
              </a:ext>
            </a:extLst>
          </p:cNvPr>
          <p:cNvSpPr txBox="1">
            <a:spLocks/>
          </p:cNvSpPr>
          <p:nvPr/>
        </p:nvSpPr>
        <p:spPr>
          <a:xfrm>
            <a:off x="761739" y="5257800"/>
            <a:ext cx="8420100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278606" indent="-278606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3647" indent="-232172" algn="l" defTabSz="7429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28688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0163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71638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43113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sz="2000" dirty="0"/>
              <a:t>Sandhya</a:t>
            </a:r>
            <a:r>
              <a:rPr lang="zh-Hans" altLang="en-US" sz="2000" dirty="0"/>
              <a:t> </a:t>
            </a:r>
            <a:r>
              <a:rPr lang="en-US" altLang="zh-Hans" sz="2000" dirty="0"/>
              <a:t>&amp;</a:t>
            </a:r>
            <a:r>
              <a:rPr lang="zh-Hans" altLang="en-US" sz="2000" dirty="0"/>
              <a:t> </a:t>
            </a:r>
            <a:r>
              <a:rPr lang="en-US" altLang="zh-Hans" sz="2000" dirty="0" err="1"/>
              <a:t>Haohang</a:t>
            </a:r>
            <a:r>
              <a:rPr lang="zh-Hans" altLang="en-US" sz="2000" dirty="0"/>
              <a:t> </a:t>
            </a:r>
            <a:r>
              <a:rPr lang="en-US" altLang="zh-Hans" sz="2000" dirty="0"/>
              <a:t>collecting</a:t>
            </a:r>
            <a:r>
              <a:rPr lang="zh-Hans" altLang="en-US" sz="2000" dirty="0"/>
              <a:t> </a:t>
            </a:r>
            <a:r>
              <a:rPr lang="en-US" altLang="zh-Hans" sz="2000" dirty="0"/>
              <a:t>literature:</a:t>
            </a:r>
            <a:r>
              <a:rPr lang="zh-Hans" altLang="en-US" sz="2000" dirty="0"/>
              <a:t> </a:t>
            </a:r>
            <a:r>
              <a:rPr lang="en-US" altLang="zh-Hans" sz="2000" dirty="0"/>
              <a:t>Army’s</a:t>
            </a:r>
            <a:r>
              <a:rPr lang="zh-Hans" altLang="en-US" sz="2000" dirty="0"/>
              <a:t> </a:t>
            </a:r>
            <a:r>
              <a:rPr lang="en-US" altLang="zh-Hans" sz="2000" dirty="0"/>
              <a:t>Design</a:t>
            </a:r>
            <a:r>
              <a:rPr lang="zh-Hans" altLang="en-US" sz="2000" dirty="0"/>
              <a:t> </a:t>
            </a:r>
            <a:r>
              <a:rPr lang="en-US" altLang="zh-Hans" sz="2000" dirty="0"/>
              <a:t>method,</a:t>
            </a:r>
            <a:r>
              <a:rPr lang="zh-Hans" altLang="en-US" sz="2000" dirty="0"/>
              <a:t> </a:t>
            </a:r>
            <a:r>
              <a:rPr lang="en-US" altLang="zh-Hans" sz="2000" dirty="0" err="1"/>
              <a:t>AASHTOWare</a:t>
            </a:r>
            <a:r>
              <a:rPr lang="zh-Hans" altLang="en-US" sz="2000" dirty="0"/>
              <a:t> </a:t>
            </a:r>
            <a:r>
              <a:rPr lang="en-US" altLang="zh-Hans" sz="2000" dirty="0"/>
              <a:t>MEPDG</a:t>
            </a:r>
            <a:r>
              <a:rPr lang="zh-Hans" altLang="en-US" sz="2000" dirty="0"/>
              <a:t> </a:t>
            </a:r>
            <a:r>
              <a:rPr lang="en-US" altLang="zh-Hans" sz="2000" dirty="0"/>
              <a:t>2015</a:t>
            </a:r>
            <a:r>
              <a:rPr lang="zh-Hans" altLang="en-US" sz="2000" dirty="0"/>
              <a:t> </a:t>
            </a:r>
            <a:r>
              <a:rPr lang="en-US" altLang="zh-Hans" sz="2000" dirty="0"/>
              <a:t>(Thanks</a:t>
            </a:r>
            <a:r>
              <a:rPr lang="zh-Hans" altLang="en-US" sz="2000" dirty="0"/>
              <a:t> </a:t>
            </a:r>
            <a:r>
              <a:rPr lang="en-US" altLang="zh-Hans" sz="2000" dirty="0"/>
              <a:t>to</a:t>
            </a:r>
            <a:r>
              <a:rPr lang="zh-Hans" altLang="en-US" sz="2000" dirty="0"/>
              <a:t> </a:t>
            </a:r>
            <a:r>
              <a:rPr lang="en-US" altLang="zh-Hans" sz="2000" dirty="0" err="1"/>
              <a:t>Issam</a:t>
            </a:r>
            <a:r>
              <a:rPr lang="en-US" altLang="zh-Hans" sz="2000" dirty="0"/>
              <a:t>),</a:t>
            </a:r>
            <a:r>
              <a:rPr lang="zh-Hans" altLang="en-US" sz="2000" dirty="0"/>
              <a:t> </a:t>
            </a:r>
            <a:r>
              <a:rPr lang="en-US" altLang="zh-Hans" sz="2000" dirty="0"/>
              <a:t>proposed</a:t>
            </a:r>
            <a:r>
              <a:rPr lang="zh-Hans" altLang="en-US" sz="2000" dirty="0"/>
              <a:t> </a:t>
            </a:r>
            <a:r>
              <a:rPr lang="en-US" altLang="zh-Hans" sz="2000" dirty="0"/>
              <a:t>by</a:t>
            </a:r>
            <a:r>
              <a:rPr lang="zh-Hans" altLang="en-US" sz="2000" dirty="0"/>
              <a:t> </a:t>
            </a:r>
            <a:r>
              <a:rPr lang="en-US" altLang="zh-Hans" sz="2000" dirty="0"/>
              <a:t>individual</a:t>
            </a:r>
            <a:r>
              <a:rPr lang="zh-Hans" altLang="en-US" sz="2000" dirty="0"/>
              <a:t> </a:t>
            </a:r>
            <a:r>
              <a:rPr lang="en-US" altLang="zh-Hans" sz="2000" dirty="0"/>
              <a:t>reports</a:t>
            </a:r>
            <a:r>
              <a:rPr lang="zh-Hans" altLang="en-US" sz="2000" dirty="0"/>
              <a:t> </a:t>
            </a:r>
            <a:r>
              <a:rPr lang="en-US" altLang="zh-Hans" sz="2000" dirty="0"/>
              <a:t>&amp;</a:t>
            </a:r>
            <a:r>
              <a:rPr lang="zh-Hans" altLang="en-US" sz="2000" dirty="0"/>
              <a:t> </a:t>
            </a:r>
            <a:r>
              <a:rPr lang="en-US" altLang="zh-Hans" sz="2000" dirty="0"/>
              <a:t>papers</a:t>
            </a:r>
            <a:r>
              <a:rPr lang="zh-Hans" altLang="en-US" sz="2000" dirty="0"/>
              <a:t> </a:t>
            </a:r>
            <a:r>
              <a:rPr lang="en-US" altLang="zh-Hans" sz="2000" dirty="0"/>
              <a:t>(better</a:t>
            </a:r>
            <a:r>
              <a:rPr lang="zh-Hans" altLang="en-US" sz="2000" dirty="0"/>
              <a:t> </a:t>
            </a:r>
            <a:r>
              <a:rPr lang="en-US" altLang="zh-Hans" sz="2000" dirty="0"/>
              <a:t>after</a:t>
            </a:r>
            <a:r>
              <a:rPr lang="zh-Hans" altLang="en-US" sz="2000" dirty="0"/>
              <a:t> </a:t>
            </a:r>
            <a:r>
              <a:rPr lang="en-US" altLang="zh-Hans" sz="2000" dirty="0"/>
              <a:t>year</a:t>
            </a:r>
            <a:r>
              <a:rPr lang="zh-Hans" altLang="en-US" sz="2000" dirty="0"/>
              <a:t> </a:t>
            </a:r>
            <a:r>
              <a:rPr lang="en-US" altLang="zh-Hans" sz="2000" dirty="0"/>
              <a:t>2010)</a:t>
            </a:r>
          </a:p>
          <a:p>
            <a:r>
              <a:rPr lang="en-US" altLang="zh-Hans" sz="2000" dirty="0"/>
              <a:t>Sandhya,</a:t>
            </a:r>
            <a:r>
              <a:rPr lang="zh-Hans" altLang="en-US" sz="2000" dirty="0"/>
              <a:t> </a:t>
            </a:r>
            <a:r>
              <a:rPr lang="en-US" altLang="zh-Hans" sz="2000" dirty="0" err="1"/>
              <a:t>Wenjing</a:t>
            </a:r>
            <a:r>
              <a:rPr lang="en-US" altLang="zh-Hans" sz="2000" dirty="0"/>
              <a:t>,</a:t>
            </a:r>
            <a:r>
              <a:rPr lang="zh-Hans" altLang="en-US" sz="2000" dirty="0"/>
              <a:t> </a:t>
            </a:r>
            <a:r>
              <a:rPr lang="en-US" altLang="zh-Hans" sz="2000" dirty="0" err="1"/>
              <a:t>Jiayi</a:t>
            </a:r>
            <a:r>
              <a:rPr lang="zh-Hans" altLang="en-US" sz="2000" dirty="0"/>
              <a:t> </a:t>
            </a:r>
            <a:r>
              <a:rPr lang="en-US" altLang="zh-Hans" sz="2000" dirty="0"/>
              <a:t>review</a:t>
            </a:r>
            <a:r>
              <a:rPr lang="zh-Hans" altLang="en-US" sz="2000" dirty="0"/>
              <a:t> </a:t>
            </a:r>
            <a:r>
              <a:rPr lang="en-US" altLang="zh-Hans" sz="2000" dirty="0"/>
              <a:t>the</a:t>
            </a:r>
            <a:r>
              <a:rPr lang="zh-Hans" altLang="en-US" sz="2000" dirty="0"/>
              <a:t> </a:t>
            </a:r>
            <a:r>
              <a:rPr lang="en-US" altLang="zh-Hans" sz="2000" dirty="0"/>
              <a:t>collected</a:t>
            </a:r>
            <a:r>
              <a:rPr lang="zh-Hans" altLang="en-US" sz="2000" dirty="0"/>
              <a:t> </a:t>
            </a:r>
            <a:r>
              <a:rPr lang="en-US" altLang="zh-Hans" sz="2000" dirty="0"/>
              <a:t>literature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00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71600"/>
            <a:ext cx="8420100" cy="4724400"/>
          </a:xfrm>
        </p:spPr>
        <p:txBody>
          <a:bodyPr>
            <a:normAutofit/>
          </a:bodyPr>
          <a:lstStyle/>
          <a:p>
            <a:r>
              <a:rPr lang="en-US" altLang="zh-Hans" sz="2400" dirty="0"/>
              <a:t>R27-182</a:t>
            </a:r>
            <a:r>
              <a:rPr lang="zh-Hans" altLang="en-US" sz="2400" dirty="0"/>
              <a:t> </a:t>
            </a:r>
            <a:r>
              <a:rPr lang="en-US" altLang="zh-Hans" sz="2400" dirty="0"/>
              <a:t>Rip</a:t>
            </a:r>
            <a:r>
              <a:rPr lang="zh-Hans" altLang="en-US" sz="2400" dirty="0"/>
              <a:t> </a:t>
            </a:r>
            <a:r>
              <a:rPr lang="en-US" altLang="zh-Hans" sz="2400" dirty="0"/>
              <a:t>Rap</a:t>
            </a:r>
            <a:r>
              <a:rPr lang="zh-Hans" altLang="en-US" sz="2400" dirty="0"/>
              <a:t> </a:t>
            </a:r>
            <a:r>
              <a:rPr lang="en-US" altLang="zh-Hans" sz="2400" dirty="0"/>
              <a:t>Imaging</a:t>
            </a:r>
            <a:r>
              <a:rPr lang="zh-Hans" altLang="en-US" sz="2400" dirty="0"/>
              <a:t> </a:t>
            </a:r>
            <a:r>
              <a:rPr lang="en-US" altLang="zh-Hans" sz="2400" dirty="0"/>
              <a:t>Project</a:t>
            </a:r>
            <a:r>
              <a:rPr lang="zh-Hans" altLang="en-US" sz="2400" dirty="0"/>
              <a:t> </a:t>
            </a:r>
            <a:r>
              <a:rPr lang="en-US" altLang="zh-Hans" sz="2400" dirty="0"/>
              <a:t>Presentation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in</a:t>
            </a:r>
            <a:r>
              <a:rPr lang="zh-Hans" altLang="en-US" sz="2075" dirty="0"/>
              <a:t> </a:t>
            </a:r>
            <a:r>
              <a:rPr lang="en-US" altLang="zh-Hans" sz="2075" dirty="0"/>
              <a:t>progress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will</a:t>
            </a:r>
            <a:r>
              <a:rPr lang="zh-Hans" altLang="en-US" sz="2075" dirty="0"/>
              <a:t> </a:t>
            </a:r>
            <a:r>
              <a:rPr lang="en-US" altLang="zh-Hans" sz="2075" dirty="0"/>
              <a:t>be</a:t>
            </a:r>
            <a:r>
              <a:rPr lang="zh-Hans" altLang="en-US" sz="2075" dirty="0"/>
              <a:t> </a:t>
            </a:r>
            <a:r>
              <a:rPr lang="en-US" altLang="zh-Hans" sz="2075" dirty="0"/>
              <a:t>discussed</a:t>
            </a:r>
            <a:r>
              <a:rPr lang="zh-Hans" altLang="en-US" sz="2075" dirty="0"/>
              <a:t> </a:t>
            </a:r>
            <a:r>
              <a:rPr lang="en-US" altLang="zh-Hans" sz="2075" dirty="0"/>
              <a:t>on</a:t>
            </a:r>
            <a:r>
              <a:rPr lang="zh-Hans" altLang="en-US" sz="2075" dirty="0"/>
              <a:t> </a:t>
            </a:r>
            <a:r>
              <a:rPr lang="en-US" altLang="zh-Hans" sz="2075" dirty="0"/>
              <a:t>Wednesday</a:t>
            </a:r>
            <a:r>
              <a:rPr lang="zh-Hans" altLang="en-US" sz="2075" dirty="0"/>
              <a:t> </a:t>
            </a:r>
            <a:r>
              <a:rPr lang="en-US" altLang="zh-Hans" sz="2075" dirty="0"/>
              <a:t>with</a:t>
            </a:r>
            <a:r>
              <a:rPr lang="zh-Hans" altLang="en-US" sz="2075" dirty="0"/>
              <a:t> </a:t>
            </a:r>
            <a:r>
              <a:rPr lang="en-US" altLang="zh-Hans" sz="2075" dirty="0"/>
              <a:t>John,</a:t>
            </a:r>
            <a:r>
              <a:rPr lang="zh-Hans" altLang="en-US" sz="2075" dirty="0"/>
              <a:t> </a:t>
            </a:r>
            <a:r>
              <a:rPr lang="en-US" altLang="zh-Hans" sz="2075" dirty="0" err="1"/>
              <a:t>Maziar</a:t>
            </a:r>
            <a:r>
              <a:rPr lang="zh-Hans" altLang="en-US" sz="2075" dirty="0"/>
              <a:t> </a:t>
            </a:r>
            <a:r>
              <a:rPr lang="en-US" altLang="zh-Hans" sz="2075" dirty="0"/>
              <a:t>&amp;</a:t>
            </a:r>
            <a:r>
              <a:rPr lang="zh-Hans" altLang="en-US" sz="2075" dirty="0"/>
              <a:t> </a:t>
            </a:r>
            <a:r>
              <a:rPr lang="en-US" altLang="zh-Hans" sz="2075" dirty="0" err="1"/>
              <a:t>Zixu</a:t>
            </a:r>
            <a:endParaRPr lang="en-US" altLang="zh-Hans" sz="2075" dirty="0"/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will</a:t>
            </a:r>
            <a:r>
              <a:rPr lang="zh-Hans" altLang="en-US" sz="2075" dirty="0"/>
              <a:t> </a:t>
            </a:r>
            <a:r>
              <a:rPr lang="en-US" altLang="zh-Hans" sz="2075" dirty="0"/>
              <a:t>be</a:t>
            </a:r>
            <a:r>
              <a:rPr lang="zh-Hans" altLang="en-US" sz="2075" dirty="0"/>
              <a:t> </a:t>
            </a:r>
            <a:r>
              <a:rPr lang="en-US" altLang="zh-Hans" sz="2075" dirty="0"/>
              <a:t>sent</a:t>
            </a:r>
            <a:r>
              <a:rPr lang="zh-Hans" altLang="en-US" sz="2075" dirty="0"/>
              <a:t> </a:t>
            </a:r>
            <a:r>
              <a:rPr lang="en-US" altLang="zh-Hans" sz="2075" dirty="0"/>
              <a:t>to</a:t>
            </a:r>
            <a:r>
              <a:rPr lang="zh-Hans" altLang="en-US" sz="2075" dirty="0"/>
              <a:t> </a:t>
            </a:r>
            <a:r>
              <a:rPr lang="en-US" altLang="zh-Hans" sz="2075" dirty="0"/>
              <a:t>Professor</a:t>
            </a:r>
            <a:r>
              <a:rPr lang="zh-Hans" altLang="en-US" sz="2075" dirty="0"/>
              <a:t> </a:t>
            </a:r>
            <a:r>
              <a:rPr lang="en-US" altLang="zh-Hans" sz="2075" dirty="0"/>
              <a:t>by</a:t>
            </a:r>
            <a:r>
              <a:rPr lang="zh-Hans" altLang="en-US" sz="2075" dirty="0"/>
              <a:t> </a:t>
            </a:r>
            <a:r>
              <a:rPr lang="en-US" altLang="zh-Hans" sz="2075" dirty="0"/>
              <a:t>Friday</a:t>
            </a:r>
            <a:r>
              <a:rPr lang="zh-Hans" altLang="en-US" sz="2075" dirty="0"/>
              <a:t> </a:t>
            </a:r>
            <a:r>
              <a:rPr lang="en-US" altLang="zh-Hans" sz="2075" dirty="0"/>
              <a:t>for</a:t>
            </a:r>
            <a:r>
              <a:rPr lang="zh-Hans" altLang="en-US" sz="2075" dirty="0"/>
              <a:t> </a:t>
            </a:r>
            <a:r>
              <a:rPr lang="en-US" altLang="zh-Hans" sz="2075" dirty="0"/>
              <a:t>review</a:t>
            </a:r>
          </a:p>
          <a:p>
            <a:pPr lvl="1"/>
            <a:endParaRPr lang="en-US" altLang="zh-Hans" sz="2075" dirty="0"/>
          </a:p>
          <a:p>
            <a:r>
              <a:rPr lang="en-US" altLang="zh-Hans" sz="2400" dirty="0"/>
              <a:t>ERDC</a:t>
            </a:r>
            <a:r>
              <a:rPr lang="zh-Hans" altLang="en-US" sz="2400" dirty="0"/>
              <a:t> </a:t>
            </a:r>
            <a:r>
              <a:rPr lang="en-US" altLang="zh-Hans" sz="2400" dirty="0"/>
              <a:t>FEM</a:t>
            </a:r>
            <a:r>
              <a:rPr lang="zh-Hans" altLang="en-US" sz="2400" dirty="0"/>
              <a:t> </a:t>
            </a:r>
            <a:r>
              <a:rPr lang="en-US" altLang="zh-Hans" sz="2400" dirty="0"/>
              <a:t>Project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collect</a:t>
            </a:r>
            <a:r>
              <a:rPr lang="zh-Hans" altLang="en-US" sz="2075" dirty="0"/>
              <a:t> </a:t>
            </a:r>
            <a:r>
              <a:rPr lang="en-US" altLang="zh-Hans" sz="2075" dirty="0"/>
              <a:t>literature</a:t>
            </a:r>
            <a:r>
              <a:rPr lang="zh-Hans" altLang="en-US" sz="2075" dirty="0"/>
              <a:t> </a:t>
            </a:r>
            <a:r>
              <a:rPr lang="en-US" altLang="zh-Hans" sz="2075" dirty="0"/>
              <a:t>on</a:t>
            </a:r>
            <a:r>
              <a:rPr lang="zh-Hans" altLang="en-US" sz="2075" dirty="0"/>
              <a:t> </a:t>
            </a:r>
            <a:r>
              <a:rPr lang="en-US" altLang="zh-Hans" sz="2075" dirty="0"/>
              <a:t>Damage</a:t>
            </a:r>
            <a:r>
              <a:rPr lang="zh-Hans" altLang="en-US" sz="2075" dirty="0"/>
              <a:t> </a:t>
            </a:r>
            <a:r>
              <a:rPr lang="en-US" altLang="zh-Hans" sz="2075" dirty="0"/>
              <a:t>models</a:t>
            </a:r>
          </a:p>
          <a:p>
            <a:pPr lvl="1"/>
            <a:r>
              <a:rPr lang="zh-Hans" altLang="en-US" sz="2075" dirty="0"/>
              <a:t> </a:t>
            </a:r>
            <a:r>
              <a:rPr lang="en-US" altLang="zh-Hans" sz="2075" dirty="0"/>
              <a:t>complete</a:t>
            </a:r>
            <a:r>
              <a:rPr lang="zh-Hans" altLang="en-US" sz="2075" dirty="0"/>
              <a:t> </a:t>
            </a:r>
            <a:r>
              <a:rPr lang="en-US" altLang="zh-Hans" sz="2075" dirty="0"/>
              <a:t>programming</a:t>
            </a:r>
            <a:r>
              <a:rPr lang="zh-Hans" altLang="en-US" sz="2075" dirty="0"/>
              <a:t> </a:t>
            </a:r>
            <a:r>
              <a:rPr lang="en-US" altLang="zh-Hans" sz="2075" dirty="0"/>
              <a:t>&amp;</a:t>
            </a:r>
            <a:r>
              <a:rPr lang="zh-Hans" altLang="en-US" sz="2075" dirty="0"/>
              <a:t>  </a:t>
            </a:r>
            <a:r>
              <a:rPr lang="en-US" altLang="zh-Hans" sz="2075" dirty="0"/>
              <a:t>testing</a:t>
            </a:r>
            <a:r>
              <a:rPr lang="zh-Hans" altLang="en-US" sz="2075" dirty="0"/>
              <a:t> </a:t>
            </a:r>
            <a:r>
              <a:rPr lang="en-US" altLang="zh-Hans" sz="2075" dirty="0"/>
              <a:t>the</a:t>
            </a:r>
            <a:r>
              <a:rPr lang="zh-Hans" altLang="en-US" sz="2075" dirty="0"/>
              <a:t> </a:t>
            </a:r>
            <a:r>
              <a:rPr lang="en-US" altLang="zh-Hans" sz="2075" dirty="0"/>
              <a:t>following:</a:t>
            </a:r>
          </a:p>
          <a:p>
            <a:pPr lvl="2"/>
            <a:r>
              <a:rPr lang="en-US" altLang="zh-Hans" sz="1750" dirty="0"/>
              <a:t>Node{.h,</a:t>
            </a:r>
            <a:r>
              <a:rPr lang="zh-Hans" altLang="en-US" sz="1750" dirty="0"/>
              <a:t> </a:t>
            </a:r>
            <a:r>
              <a:rPr lang="en-US" altLang="zh-Hans" sz="1750" dirty="0"/>
              <a:t>.</a:t>
            </a:r>
            <a:r>
              <a:rPr lang="en-US" altLang="zh-Hans" sz="1750" dirty="0" err="1"/>
              <a:t>cpp</a:t>
            </a:r>
            <a:r>
              <a:rPr lang="en-US" altLang="zh-Hans" sz="1750" dirty="0"/>
              <a:t>}</a:t>
            </a:r>
          </a:p>
          <a:p>
            <a:pPr lvl="2"/>
            <a:r>
              <a:rPr lang="en-US" altLang="zh-Hans" sz="1750" dirty="0"/>
              <a:t>Element{.h,</a:t>
            </a:r>
            <a:r>
              <a:rPr lang="zh-Hans" altLang="en-US" sz="1750" dirty="0"/>
              <a:t> </a:t>
            </a:r>
            <a:r>
              <a:rPr lang="en-US" altLang="zh-Hans" sz="1750" dirty="0"/>
              <a:t>.</a:t>
            </a:r>
            <a:r>
              <a:rPr lang="en-US" altLang="zh-Hans" sz="1750" dirty="0" err="1"/>
              <a:t>cpp</a:t>
            </a:r>
            <a:r>
              <a:rPr lang="en-US" altLang="zh-Hans" sz="1750" dirty="0"/>
              <a:t>}</a:t>
            </a:r>
            <a:r>
              <a:rPr lang="zh-Hans" altLang="en-US" sz="1750" dirty="0"/>
              <a:t> </a:t>
            </a:r>
            <a:r>
              <a:rPr lang="en-US" altLang="zh-Hans" sz="1750" dirty="0"/>
              <a:t>--</a:t>
            </a:r>
            <a:r>
              <a:rPr lang="en-US" altLang="zh-Hans" sz="1750" dirty="0">
                <a:sym typeface="Wingdings" pitchFamily="2" charset="2"/>
              </a:rPr>
              <a:t>-&gt;</a:t>
            </a:r>
            <a:r>
              <a:rPr lang="zh-Hans" altLang="en-US" sz="1750" dirty="0">
                <a:sym typeface="Wingdings" pitchFamily="2" charset="2"/>
              </a:rPr>
              <a:t> </a:t>
            </a:r>
            <a:r>
              <a:rPr lang="en-US" altLang="zh-Hans" sz="1750" dirty="0">
                <a:sym typeface="Wingdings" pitchFamily="2" charset="2"/>
              </a:rPr>
              <a:t>ElementQ4{.h,</a:t>
            </a:r>
            <a:r>
              <a:rPr lang="zh-Hans" altLang="en-US" sz="1750" dirty="0">
                <a:sym typeface="Wingdings" pitchFamily="2" charset="2"/>
              </a:rPr>
              <a:t> </a:t>
            </a:r>
            <a:r>
              <a:rPr lang="en-US" altLang="zh-Hans" sz="1750" dirty="0">
                <a:sym typeface="Wingdings" pitchFamily="2" charset="2"/>
              </a:rPr>
              <a:t>.</a:t>
            </a:r>
            <a:r>
              <a:rPr lang="en-US" altLang="zh-Hans" sz="1750" dirty="0" err="1">
                <a:sym typeface="Wingdings" pitchFamily="2" charset="2"/>
              </a:rPr>
              <a:t>cpp</a:t>
            </a:r>
            <a:r>
              <a:rPr lang="en-US" altLang="zh-Hans" sz="1750" dirty="0">
                <a:sym typeface="Wingdings" pitchFamily="2" charset="2"/>
              </a:rPr>
              <a:t>}</a:t>
            </a:r>
            <a:endParaRPr lang="en-US" altLang="zh-Hans" sz="1750" dirty="0"/>
          </a:p>
          <a:p>
            <a:pPr lvl="2"/>
            <a:r>
              <a:rPr lang="en-US" altLang="zh-Hans" sz="1750" dirty="0"/>
              <a:t>Shape{.h}</a:t>
            </a:r>
            <a:r>
              <a:rPr lang="zh-Hans" altLang="en-US" sz="1750" dirty="0"/>
              <a:t>             </a:t>
            </a:r>
            <a:r>
              <a:rPr lang="en-US" altLang="zh-Hans" sz="1750" dirty="0"/>
              <a:t>---&gt;</a:t>
            </a:r>
            <a:r>
              <a:rPr lang="zh-Hans" altLang="en-US" sz="1750" dirty="0"/>
              <a:t> </a:t>
            </a:r>
            <a:r>
              <a:rPr lang="en-US" altLang="zh-Hans" sz="1750" dirty="0"/>
              <a:t>ShapeQ4{.h,</a:t>
            </a:r>
            <a:r>
              <a:rPr lang="zh-Hans" altLang="en-US" sz="1750" dirty="0"/>
              <a:t> </a:t>
            </a:r>
            <a:r>
              <a:rPr lang="en-US" altLang="zh-Hans" sz="1750" dirty="0"/>
              <a:t>.</a:t>
            </a:r>
            <a:r>
              <a:rPr lang="en-US" altLang="zh-Hans" sz="1750" dirty="0" err="1"/>
              <a:t>cpp</a:t>
            </a:r>
            <a:r>
              <a:rPr lang="en-US" altLang="zh-Hans" sz="1750" dirty="0"/>
              <a:t>}</a:t>
            </a:r>
          </a:p>
          <a:p>
            <a:pPr lvl="2"/>
            <a:r>
              <a:rPr lang="en-US" altLang="zh-Hans" sz="1750" dirty="0"/>
              <a:t>Mesh{.h,</a:t>
            </a:r>
            <a:r>
              <a:rPr lang="zh-Hans" altLang="en-US" sz="1750" dirty="0"/>
              <a:t> </a:t>
            </a:r>
            <a:r>
              <a:rPr lang="en-US" altLang="zh-Hans" sz="1750" dirty="0"/>
              <a:t>.</a:t>
            </a:r>
            <a:r>
              <a:rPr lang="en-US" altLang="zh-Hans" sz="1750" dirty="0" err="1"/>
              <a:t>cpp</a:t>
            </a:r>
            <a:r>
              <a:rPr lang="en-US" altLang="zh-Hans" sz="1750" dirty="0"/>
              <a:t>}</a:t>
            </a:r>
            <a:endParaRPr lang="en-US" sz="175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01E7-52CB-46C4-B3C0-CE68DF1BE6E2}" type="datetime1">
              <a:rPr lang="en-US" smtClean="0"/>
              <a:t>2/12/18</a:t>
            </a:fld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9C0D073-9216-2C43-A782-040221B938EF}"/>
              </a:ext>
            </a:extLst>
          </p:cNvPr>
          <p:cNvSpPr/>
          <p:nvPr/>
        </p:nvSpPr>
        <p:spPr>
          <a:xfrm>
            <a:off x="6248400" y="4953000"/>
            <a:ext cx="152400" cy="457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2108E-A1BA-F04B-88C2-54F4F82BCC95}"/>
              </a:ext>
            </a:extLst>
          </p:cNvPr>
          <p:cNvSpPr txBox="1"/>
          <p:nvPr/>
        </p:nvSpPr>
        <p:spPr>
          <a:xfrm>
            <a:off x="6477000" y="48584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Implementation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C++</a:t>
            </a:r>
            <a:r>
              <a:rPr lang="zh-Hans" altLang="en-US" dirty="0"/>
              <a:t> </a:t>
            </a:r>
            <a:r>
              <a:rPr lang="en-US" altLang="zh-Hans" dirty="0"/>
              <a:t>features:</a:t>
            </a:r>
          </a:p>
          <a:p>
            <a:r>
              <a:rPr lang="en-US" altLang="zh-Hans" b="1" dirty="0"/>
              <a:t>Inheritance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b="1" dirty="0"/>
              <a:t>Polymorphism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9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48D6F-4A81-2A42-A45F-4CAB2A16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1939-4E2E-4367-8E25-C50356DCBBB5}" type="datetime1">
              <a:rPr lang="en-US" smtClean="0"/>
              <a:t>2/12/18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9931D-D28E-2D46-8939-0286E2D83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9163050" cy="330247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4D67A9-5C6B-284B-9037-BF2014B9535F}"/>
              </a:ext>
            </a:extLst>
          </p:cNvPr>
          <p:cNvCxnSpPr>
            <a:cxnSpLocks/>
          </p:cNvCxnSpPr>
          <p:nvPr/>
        </p:nvCxnSpPr>
        <p:spPr>
          <a:xfrm>
            <a:off x="8686800" y="3124200"/>
            <a:ext cx="0" cy="2590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D3CCD2-2F07-004D-9473-590A0050190B}"/>
              </a:ext>
            </a:extLst>
          </p:cNvPr>
          <p:cNvSpPr txBox="1"/>
          <p:nvPr/>
        </p:nvSpPr>
        <p:spPr>
          <a:xfrm>
            <a:off x="7601211" y="5801242"/>
            <a:ext cx="228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ans" dirty="0"/>
              <a:t>Open-source,</a:t>
            </a:r>
            <a:r>
              <a:rPr lang="zh-Hans" altLang="en-US" dirty="0"/>
              <a:t> </a:t>
            </a:r>
            <a:r>
              <a:rPr lang="en-US" altLang="zh-Hans" dirty="0"/>
              <a:t>stable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Linear</a:t>
            </a:r>
            <a:r>
              <a:rPr lang="zh-Hans" altLang="en-US" dirty="0"/>
              <a:t> </a:t>
            </a:r>
            <a:r>
              <a:rPr lang="en-US" altLang="zh-Hans" dirty="0"/>
              <a:t>Algebra</a:t>
            </a:r>
            <a:r>
              <a:rPr lang="zh-Hans" altLang="en-US" dirty="0"/>
              <a:t> </a:t>
            </a:r>
            <a:r>
              <a:rPr lang="en-US" altLang="zh-Hans" dirty="0"/>
              <a:t>Solver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1B2FD-075E-074C-855D-B346E9881A59}"/>
              </a:ext>
            </a:extLst>
          </p:cNvPr>
          <p:cNvSpPr txBox="1"/>
          <p:nvPr/>
        </p:nvSpPr>
        <p:spPr>
          <a:xfrm>
            <a:off x="304800" y="109267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9B0F-0FEC-4443-B8FB-69E36A5D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1939-4E2E-4367-8E25-C50356DCBBB5}" type="datetime1">
              <a:rPr lang="en-US" smtClean="0"/>
              <a:t>2/12/18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E097A-2968-A14E-AEA6-78328F0D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04" y="1285038"/>
            <a:ext cx="3925942" cy="5314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5F4E-D1C6-B543-A167-1B43F51061DF}"/>
              </a:ext>
            </a:extLst>
          </p:cNvPr>
          <p:cNvSpPr txBox="1"/>
          <p:nvPr/>
        </p:nvSpPr>
        <p:spPr>
          <a:xfrm>
            <a:off x="304800" y="70236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8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9B0F-0FEC-4443-B8FB-69E36A5D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1939-4E2E-4367-8E25-C50356DCBBB5}" type="datetime1">
              <a:rPr lang="en-US" smtClean="0"/>
              <a:t>2/12/18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E097A-2968-A14E-AEA6-78328F0D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85038"/>
            <a:ext cx="4425950" cy="5314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5F4E-D1C6-B543-A167-1B43F51061DF}"/>
              </a:ext>
            </a:extLst>
          </p:cNvPr>
          <p:cNvSpPr txBox="1"/>
          <p:nvPr/>
        </p:nvSpPr>
        <p:spPr>
          <a:xfrm>
            <a:off x="304800" y="70236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ElementQ4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3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9B0F-0FEC-4443-B8FB-69E36A5D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1939-4E2E-4367-8E25-C50356DCBBB5}" type="datetime1">
              <a:rPr lang="en-US" smtClean="0"/>
              <a:t>2/12/18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E097A-2968-A14E-AEA6-78328F0D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1600"/>
            <a:ext cx="5658362" cy="4221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5F4E-D1C6-B543-A167-1B43F51061DF}"/>
              </a:ext>
            </a:extLst>
          </p:cNvPr>
          <p:cNvSpPr txBox="1"/>
          <p:nvPr/>
        </p:nvSpPr>
        <p:spPr>
          <a:xfrm>
            <a:off x="304800" y="70236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ShapeQ4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4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</TotalTime>
  <Words>425</Words>
  <Application>Microsoft Macintosh PowerPoint</Application>
  <PresentationFormat>A4 Paper (210x297 mm)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Wingdings</vt:lpstr>
      <vt:lpstr>Office Theme</vt:lpstr>
      <vt:lpstr>Advanced Analytical Tool for Flexible Pavement Design and Evaluation</vt:lpstr>
      <vt:lpstr>Progress since last week</vt:lpstr>
      <vt:lpstr>Progress since last week</vt:lpstr>
      <vt:lpstr>PowerPoint Presentation</vt:lpstr>
      <vt:lpstr>Progress since last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Erol Tutumluer</dc:creator>
  <cp:lastModifiedBy>Huang, Haohang</cp:lastModifiedBy>
  <cp:revision>307</cp:revision>
  <dcterms:created xsi:type="dcterms:W3CDTF">2008-08-10T20:22:03Z</dcterms:created>
  <dcterms:modified xsi:type="dcterms:W3CDTF">2018-02-12T20:48:18Z</dcterms:modified>
</cp:coreProperties>
</file>