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828" r:id="rId5"/>
  </p:sldMasterIdLst>
  <p:notesMasterIdLst>
    <p:notesMasterId r:id="rId13"/>
  </p:notesMasterIdLst>
  <p:sldIdLst>
    <p:sldId id="256" r:id="rId6"/>
    <p:sldId id="257" r:id="rId7"/>
    <p:sldId id="259" r:id="rId8"/>
    <p:sldId id="258" r:id="rId9"/>
    <p:sldId id="261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96F5E-DC26-4FA8-BE23-D339D0A97CB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38608-895E-49CC-A543-4482CD19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2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38608-895E-49CC-A543-4482CD198B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4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38608-895E-49CC-A543-4482CD198B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8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38608-895E-49CC-A543-4482CD198B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38608-895E-49CC-A543-4482CD198B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93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38608-895E-49CC-A543-4482CD198B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73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38608-895E-49CC-A543-4482CD198B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38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38608-895E-49CC-A543-4482CD198B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0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6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88600" y="2667000"/>
            <a:ext cx="1803400" cy="220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78400" y="2667000"/>
            <a:ext cx="5207000" cy="220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B04EF-324F-4A9A-9050-8A922EFDEE4D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9532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83839-8384-4145-A9FC-3842044CD31F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244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AD339-DCD5-4AD8-80A1-8D7F129E25DB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9866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6000" y="1676401"/>
            <a:ext cx="3911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70800" y="1676401"/>
            <a:ext cx="3911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3AB88-7EE1-41F5-8B11-CE5275E1729C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6391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11451-82AA-4468-93E6-2F4957C6618B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505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64BD3-C326-4EB6-A018-E37F668B84D3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8863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E2424-3155-47F7-810D-1AFD1E029089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1791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986D1-03B2-4974-8711-ACB7DEFD91BD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078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16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57348-D810-43DB-B405-796E1122ACDD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37446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582F1-51A2-4F61-B4AF-45F520947717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9655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0" y="609601"/>
            <a:ext cx="20066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0" y="609601"/>
            <a:ext cx="5816600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916CD-A31D-4B51-B360-1FFFEDA0DCF5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1972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5B0A2-5861-4C19-B6BD-80EAED9D1EB4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2813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8E88D-B5CE-49F9-B2A2-2A0A96C42CA6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05967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7EA05-C65D-43E4-84B7-E34E1E0CCAEE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66279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6400" y="1600201"/>
            <a:ext cx="4216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6000" y="1600201"/>
            <a:ext cx="4216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31BD0-0C34-4004-BAD4-D16F7F5C1942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3277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778FE-5DC9-4CFF-BEAF-6666AA12955B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95998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B8BC3-C67D-438E-9C22-F694CC38B205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8294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243BC-056C-44F3-B26C-EF472B39F215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670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255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E1B62-6EA6-4FCF-9EDD-7AF2E51D3CBC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09623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12321-E313-420D-B1FE-7340680BCC18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94600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C2088-8A99-4284-8239-C56B3BC2501A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2560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3400" y="533401"/>
            <a:ext cx="21590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6400" y="533401"/>
            <a:ext cx="627380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C336F-2B19-4743-B1CE-AF6EBC4A7928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48320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E1254-6E78-45E4-87FD-CA20963E9F8B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29235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20032A-FD01-4485-86F2-F53753B7C3F9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14085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38AA47-E702-4D5F-9A80-C59C5DA44D36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63020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86A52-784E-4DBF-BACC-E9094D82BFD3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92238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E13A3-B067-4977-BF4E-FC2614E8F2CF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41943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59447-30EC-463F-9C63-549EA39AF316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722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8400" y="4419600"/>
            <a:ext cx="35052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86800" y="4419600"/>
            <a:ext cx="35052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438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5116E-4A10-4D82-923B-2046EF219ABA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4148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6663B-9C96-4B9D-9A5D-8288B2CD0DBA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0042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F1538-E4BA-4371-8DD6-109944A325A2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42061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6AF3F-ED62-4547-B735-D2AD60C0AA2F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39907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67800" y="990600"/>
            <a:ext cx="2819400" cy="5135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90600"/>
            <a:ext cx="8255000" cy="513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105B7-0644-4928-B578-DC45CF1059F4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54805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8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7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3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90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3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0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56A2-8826-4003-9E07-CE6ADBE5217E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FAD2C-0EDA-4874-B411-5E377841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2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6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1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7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0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2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1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0" y="2667000"/>
            <a:ext cx="6908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ONLINE TEMPLATE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78400" y="4419600"/>
            <a:ext cx="721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TITLE HERE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8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FCC00"/>
          </a:solidFill>
          <a:latin typeface="FederationBold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56000" y="609600"/>
            <a:ext cx="80264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TOPIC HERE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56000" y="1676401"/>
            <a:ext cx="80264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Your Description Goes Here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5A4C621-FBF5-46A3-9F24-E7E102B53E99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153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FederationBold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17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46400" y="533400"/>
            <a:ext cx="86360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PLACE YOUR TOPIC HERE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46400" y="1600201"/>
            <a:ext cx="8636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Your Description Goes Here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9109084-167E-463E-A3D8-4ECBCF9F023A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089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500">
          <a:solidFill>
            <a:srgbClr val="FFCC00"/>
          </a:solidFill>
          <a:latin typeface="FederationBold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76800" y="990600"/>
            <a:ext cx="7010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MY" smtClean="0"/>
              <a:t>TRANSITIONAL PAGE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MY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MY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82920ED-C6C8-457A-8EF0-AE2FE89DFE4F}" type="slidenum">
              <a:rPr lang="en-MY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761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>
          <a:solidFill>
            <a:srgbClr val="FFCC00"/>
          </a:solidFill>
          <a:latin typeface="FederationBold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3EA345-16C0-40CC-A978-A9BA6B8A1B9A}" type="datetimeFigureOut">
              <a:rPr lang="en-US" smtClean="0"/>
              <a:t>7/19/2013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FBBE9-D956-4979-889D-F26FBD697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2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6.png"/><Relationship Id="rId5" Type="http://schemas.openxmlformats.org/officeDocument/2006/relationships/hyperlink" Target="mailto:dlewis@sympletech.com" TargetMode="External"/><Relationship Id="rId4" Type="http://schemas.openxmlformats.org/officeDocument/2006/relationships/hyperlink" Target="http://www.sympletech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hyperlink" Target="http://www.meetup.com/vNext-OrangeCount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Relationship Id="rId6" Type="http://schemas.openxmlformats.org/officeDocument/2006/relationships/hyperlink" Target="http://www.sympletech.com/" TargetMode="External"/><Relationship Id="rId5" Type="http://schemas.openxmlformats.org/officeDocument/2006/relationships/hyperlink" Target="http://sympletech.com/Files/knockout-july2013.rar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Presented by : Daniel A. Lewis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  <a:hlinkClick r:id="rId4"/>
              </a:rPr>
              <a:t>http://www.sympletech.com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  <a:hlinkClick r:id="rId5"/>
              </a:rPr>
              <a:t>dlewis@sympletech.com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Sympletech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3" y="264722"/>
            <a:ext cx="3762375" cy="1095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4151" y="1835232"/>
            <a:ext cx="8460402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MVVM for </a:t>
            </a:r>
            <a:r>
              <a:rPr lang="en-US" sz="40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Javascript</a:t>
            </a:r>
            <a:r>
              <a:rPr lang="en-US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 </a:t>
            </a:r>
          </a:p>
          <a:p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rPr>
              <a:t>*Turning the DOM on it’s Head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9487"/>
            <a:ext cx="5556341" cy="34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9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3" y="264722"/>
            <a:ext cx="3762375" cy="10953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What is MVVM?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Model View </a:t>
            </a:r>
            <a:r>
              <a:rPr lang="en-US" dirty="0" err="1" smtClean="0">
                <a:solidFill>
                  <a:schemeClr val="bg1"/>
                </a:solidFill>
              </a:rPr>
              <a:t>ViewModel</a:t>
            </a:r>
            <a:r>
              <a:rPr lang="en-US" dirty="0" smtClean="0">
                <a:solidFill>
                  <a:schemeClr val="bg1"/>
                </a:solidFill>
              </a:rPr>
              <a:t> (should just Stand for </a:t>
            </a:r>
            <a:r>
              <a:rPr lang="en-US" dirty="0" err="1" smtClean="0">
                <a:solidFill>
                  <a:schemeClr val="bg1"/>
                </a:solidFill>
              </a:rPr>
              <a:t>ViewModel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Model is the Domain Model (API Layer / Back-End)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View is the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isual Elements (Just the Markup and CSS)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ViewModel</a:t>
            </a:r>
            <a:r>
              <a:rPr lang="en-US" dirty="0" smtClean="0">
                <a:solidFill>
                  <a:schemeClr val="bg1"/>
                </a:solidFill>
              </a:rPr>
              <a:t> is: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Dynamic data elements available to the page loaded from the model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definition of the user actions that can happen on the view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Subscribed to by the UI (not bound to the UI)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single class that represents everything the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iew can do except </a:t>
            </a:r>
            <a:r>
              <a:rPr lang="en-US" dirty="0" err="1" smtClean="0">
                <a:solidFill>
                  <a:schemeClr val="bg1"/>
                </a:solidFill>
              </a:rPr>
              <a:t>ui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ux</a:t>
            </a:r>
            <a:r>
              <a:rPr lang="en-US" dirty="0" smtClean="0">
                <a:solidFill>
                  <a:schemeClr val="bg1"/>
                </a:solidFill>
              </a:rPr>
              <a:t> stuff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3" y="264722"/>
            <a:ext cx="3762375" cy="10953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What is Data-Binding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It’s the goo that makes Knockout work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Using a custom html attribute you can bind any html attribute to a property on the </a:t>
            </a:r>
            <a:r>
              <a:rPr lang="en-US" dirty="0" err="1" smtClean="0">
                <a:solidFill>
                  <a:schemeClr val="bg1"/>
                </a:solidFill>
              </a:rPr>
              <a:t>ViewModel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en-US" dirty="0" err="1" smtClean="0">
                <a:solidFill>
                  <a:schemeClr val="bg1"/>
                </a:solidFill>
              </a:rPr>
              <a:t>ForEach</a:t>
            </a:r>
            <a:r>
              <a:rPr lang="en-US" dirty="0" smtClean="0">
                <a:solidFill>
                  <a:schemeClr val="bg1"/>
                </a:solidFill>
              </a:rPr>
              <a:t> Bindings you can wire up collections to View components such as Lists, Dropdowns,  Tables, etc…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You can data-bind input elements and achieve two way </a:t>
            </a:r>
            <a:r>
              <a:rPr lang="en-US" dirty="0" err="1" smtClean="0">
                <a:solidFill>
                  <a:schemeClr val="bg1"/>
                </a:solidFill>
              </a:rPr>
              <a:t>baindings</a:t>
            </a:r>
            <a:r>
              <a:rPr lang="en-US" dirty="0" smtClean="0">
                <a:solidFill>
                  <a:schemeClr val="bg1"/>
                </a:solidFill>
              </a:rPr>
              <a:t> between the View and the </a:t>
            </a:r>
            <a:r>
              <a:rPr lang="en-US" dirty="0" err="1" smtClean="0">
                <a:solidFill>
                  <a:schemeClr val="bg1"/>
                </a:solidFill>
              </a:rPr>
              <a:t>ViewModel</a:t>
            </a:r>
            <a:r>
              <a:rPr lang="en-US" dirty="0" smtClean="0">
                <a:solidFill>
                  <a:schemeClr val="bg1"/>
                </a:solidFill>
              </a:rPr>
              <a:t> if the </a:t>
            </a:r>
            <a:r>
              <a:rPr lang="en-US" dirty="0" err="1" smtClean="0">
                <a:solidFill>
                  <a:schemeClr val="bg1"/>
                </a:solidFill>
              </a:rPr>
              <a:t>ViewModel</a:t>
            </a:r>
            <a:r>
              <a:rPr lang="en-US" dirty="0" smtClean="0">
                <a:solidFill>
                  <a:schemeClr val="bg1"/>
                </a:solidFill>
              </a:rPr>
              <a:t> property is observable.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6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3" y="264722"/>
            <a:ext cx="3762375" cy="10953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What are Observable Properties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More goo really, but if you get it on you people can see it.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Allows for two way bindings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an observable property is changed by the View by the user it is changed in the </a:t>
            </a:r>
            <a:r>
              <a:rPr lang="en-US" dirty="0" err="1" smtClean="0">
                <a:solidFill>
                  <a:schemeClr val="bg1"/>
                </a:solidFill>
              </a:rPr>
              <a:t>ViewModel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If an observable property is changed in the </a:t>
            </a:r>
            <a:r>
              <a:rPr lang="en-US" dirty="0" err="1" smtClean="0">
                <a:solidFill>
                  <a:schemeClr val="bg1"/>
                </a:solidFill>
              </a:rPr>
              <a:t>ViewModel</a:t>
            </a:r>
            <a:r>
              <a:rPr lang="en-US" dirty="0" smtClean="0">
                <a:solidFill>
                  <a:schemeClr val="bg1"/>
                </a:solidFill>
              </a:rPr>
              <a:t> via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 it is also changed on the View.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9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3" y="264722"/>
            <a:ext cx="3762375" cy="10953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Key Advantages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Turns </a:t>
            </a:r>
            <a:r>
              <a:rPr lang="en-US" dirty="0" err="1" smtClean="0">
                <a:solidFill>
                  <a:schemeClr val="bg1"/>
                </a:solidFill>
              </a:rPr>
              <a:t>Javascript</a:t>
            </a:r>
            <a:r>
              <a:rPr lang="en-US" dirty="0" smtClean="0">
                <a:solidFill>
                  <a:schemeClr val="bg1"/>
                </a:solidFill>
              </a:rPr>
              <a:t> on it’s head.  No more </a:t>
            </a:r>
            <a:r>
              <a:rPr lang="en-US" dirty="0" err="1" smtClean="0">
                <a:solidFill>
                  <a:schemeClr val="bg1"/>
                </a:solidFill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It separates your concerns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View is how your page looks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 err="1" smtClean="0">
                <a:solidFill>
                  <a:schemeClr val="bg1"/>
                </a:solidFill>
              </a:rPr>
              <a:t>ViewModel</a:t>
            </a:r>
            <a:r>
              <a:rPr lang="en-US" dirty="0" smtClean="0">
                <a:solidFill>
                  <a:schemeClr val="bg1"/>
                </a:solidFill>
              </a:rPr>
              <a:t> is how it acts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The Model is the man behind the curtain making sure your data gets in and out of your data storage.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2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3" y="264722"/>
            <a:ext cx="3762375" cy="10953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To the </a:t>
            </a:r>
            <a:r>
              <a:rPr lang="en-US" sz="3200" dirty="0" err="1" smtClean="0">
                <a:solidFill>
                  <a:schemeClr val="bg1"/>
                </a:solidFill>
              </a:rPr>
              <a:t>Batmobile</a:t>
            </a:r>
            <a:r>
              <a:rPr lang="en-US" sz="3200" dirty="0" smtClean="0">
                <a:solidFill>
                  <a:schemeClr val="bg1"/>
                </a:solidFill>
              </a:rPr>
              <a:t>, it’s time to write some code!</a:t>
            </a:r>
          </a:p>
          <a:p>
            <a:pPr marL="0" indent="0" algn="ctr"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5" y="2359025"/>
            <a:ext cx="5540376" cy="368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6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3" y="264722"/>
            <a:ext cx="3762375" cy="10953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So Long and Thanks for all the Fish!</a:t>
            </a:r>
            <a:endParaRPr lang="en-US" sz="4400" b="1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Download </a:t>
            </a:r>
            <a:r>
              <a:rPr lang="en-US" dirty="0">
                <a:solidFill>
                  <a:schemeClr val="bg1"/>
                </a:solidFill>
              </a:rPr>
              <a:t>This Presentation Here: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http://sympletech.com/Files/knockout-july2013.rar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Follow Me on Twitter @</a:t>
            </a:r>
            <a:r>
              <a:rPr lang="en-US" dirty="0" err="1" smtClean="0">
                <a:solidFill>
                  <a:schemeClr val="bg1"/>
                </a:solidFill>
              </a:rPr>
              <a:t>Sympletech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Read My Blog :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http://www.sympletech.com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Join My </a:t>
            </a:r>
            <a:r>
              <a:rPr lang="en-US" dirty="0" err="1" smtClean="0">
                <a:solidFill>
                  <a:schemeClr val="bg1"/>
                </a:solidFill>
              </a:rPr>
              <a:t>UserGroup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http://www.meetup.com/vNext-OrangeCounty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Enjoy the rest of your day!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3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onlin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FederationBold"/>
        <a:ea typeface=""/>
        <a:cs typeface=""/>
      </a:majorFont>
      <a:minorFont>
        <a:latin typeface="Federation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ederationBol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FederationBol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Federation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FFFFFF"/>
      </a:hlink>
      <a:folHlink>
        <a:srgbClr val="D8924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TS101951758</Template>
  <TotalTime>1635</TotalTime>
  <Words>358</Words>
  <Application>Microsoft Office PowerPoint</Application>
  <PresentationFormat>Widescreen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FederationBold</vt:lpstr>
      <vt:lpstr>Tahoma</vt:lpstr>
      <vt:lpstr>Wingdings 2</vt:lpstr>
      <vt:lpstr>14online</vt:lpstr>
      <vt:lpstr>Custom Design</vt:lpstr>
      <vt:lpstr>1_Custom Design</vt:lpstr>
      <vt:lpstr>2_Custom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Volt Information Sciences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Lewis</dc:creator>
  <cp:lastModifiedBy>Daniel Lewis</cp:lastModifiedBy>
  <cp:revision>23</cp:revision>
  <dcterms:created xsi:type="dcterms:W3CDTF">2013-06-20T19:52:09Z</dcterms:created>
  <dcterms:modified xsi:type="dcterms:W3CDTF">2013-07-20T02:57:25Z</dcterms:modified>
</cp:coreProperties>
</file>