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60" r:id="rId7"/>
    <p:sldId id="257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29" d="100"/>
          <a:sy n="29" d="100"/>
        </p:scale>
        <p:origin x="2072" y="1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Ferro Barbosa" userId="8aae3ef8-3133-4e70-9373-fc9e0cb24feb" providerId="ADAL" clId="{E2DADD70-1D34-4382-A26F-FA107F716BED}"/>
    <pc:docChg chg="addSld delSld modSld sldOrd">
      <pc:chgData name="Cristina Ferro Barbosa" userId="8aae3ef8-3133-4e70-9373-fc9e0cb24feb" providerId="ADAL" clId="{E2DADD70-1D34-4382-A26F-FA107F716BED}" dt="2021-05-18T11:17:27.864" v="17" actId="680"/>
      <pc:docMkLst>
        <pc:docMk/>
      </pc:docMkLst>
      <pc:sldChg chg="new">
        <pc:chgData name="Cristina Ferro Barbosa" userId="8aae3ef8-3133-4e70-9373-fc9e0cb24feb" providerId="ADAL" clId="{E2DADD70-1D34-4382-A26F-FA107F716BED}" dt="2021-05-18T11:16:51.084" v="0" actId="680"/>
        <pc:sldMkLst>
          <pc:docMk/>
          <pc:sldMk cId="3105960830" sldId="257"/>
        </pc:sldMkLst>
      </pc:sldChg>
      <pc:sldChg chg="new">
        <pc:chgData name="Cristina Ferro Barbosa" userId="8aae3ef8-3133-4e70-9373-fc9e0cb24feb" providerId="ADAL" clId="{E2DADD70-1D34-4382-A26F-FA107F716BED}" dt="2021-05-18T11:16:52.868" v="1" actId="680"/>
        <pc:sldMkLst>
          <pc:docMk/>
          <pc:sldMk cId="4112404298" sldId="258"/>
        </pc:sldMkLst>
      </pc:sldChg>
      <pc:sldChg chg="new ord">
        <pc:chgData name="Cristina Ferro Barbosa" userId="8aae3ef8-3133-4e70-9373-fc9e0cb24feb" providerId="ADAL" clId="{E2DADD70-1D34-4382-A26F-FA107F716BED}" dt="2021-05-18T11:17:05.600" v="7"/>
        <pc:sldMkLst>
          <pc:docMk/>
          <pc:sldMk cId="1556288584" sldId="259"/>
        </pc:sldMkLst>
      </pc:sldChg>
      <pc:sldChg chg="new ord">
        <pc:chgData name="Cristina Ferro Barbosa" userId="8aae3ef8-3133-4e70-9373-fc9e0cb24feb" providerId="ADAL" clId="{E2DADD70-1D34-4382-A26F-FA107F716BED}" dt="2021-05-18T11:17:06.954" v="9"/>
        <pc:sldMkLst>
          <pc:docMk/>
          <pc:sldMk cId="2017825278" sldId="260"/>
        </pc:sldMkLst>
      </pc:sldChg>
      <pc:sldChg chg="new del">
        <pc:chgData name="Cristina Ferro Barbosa" userId="8aae3ef8-3133-4e70-9373-fc9e0cb24feb" providerId="ADAL" clId="{E2DADD70-1D34-4382-A26F-FA107F716BED}" dt="2021-05-18T11:16:58.533" v="4" actId="47"/>
        <pc:sldMkLst>
          <pc:docMk/>
          <pc:sldMk cId="2236236489" sldId="260"/>
        </pc:sldMkLst>
      </pc:sldChg>
      <pc:sldChg chg="new">
        <pc:chgData name="Cristina Ferro Barbosa" userId="8aae3ef8-3133-4e70-9373-fc9e0cb24feb" providerId="ADAL" clId="{E2DADD70-1D34-4382-A26F-FA107F716BED}" dt="2021-05-18T11:17:09.266" v="10" actId="680"/>
        <pc:sldMkLst>
          <pc:docMk/>
          <pc:sldMk cId="3985852180" sldId="261"/>
        </pc:sldMkLst>
      </pc:sldChg>
      <pc:sldChg chg="new">
        <pc:chgData name="Cristina Ferro Barbosa" userId="8aae3ef8-3133-4e70-9373-fc9e0cb24feb" providerId="ADAL" clId="{E2DADD70-1D34-4382-A26F-FA107F716BED}" dt="2021-05-18T11:17:12.283" v="11" actId="680"/>
        <pc:sldMkLst>
          <pc:docMk/>
          <pc:sldMk cId="1386199320" sldId="262"/>
        </pc:sldMkLst>
      </pc:sldChg>
      <pc:sldChg chg="new del">
        <pc:chgData name="Cristina Ferro Barbosa" userId="8aae3ef8-3133-4e70-9373-fc9e0cb24feb" providerId="ADAL" clId="{E2DADD70-1D34-4382-A26F-FA107F716BED}" dt="2021-05-18T11:17:17.673" v="13" actId="47"/>
        <pc:sldMkLst>
          <pc:docMk/>
          <pc:sldMk cId="854671571" sldId="263"/>
        </pc:sldMkLst>
      </pc:sldChg>
      <pc:sldChg chg="new ord">
        <pc:chgData name="Cristina Ferro Barbosa" userId="8aae3ef8-3133-4e70-9373-fc9e0cb24feb" providerId="ADAL" clId="{E2DADD70-1D34-4382-A26F-FA107F716BED}" dt="2021-05-18T11:17:20.873" v="16"/>
        <pc:sldMkLst>
          <pc:docMk/>
          <pc:sldMk cId="2763686217" sldId="263"/>
        </pc:sldMkLst>
      </pc:sldChg>
      <pc:sldChg chg="new">
        <pc:chgData name="Cristina Ferro Barbosa" userId="8aae3ef8-3133-4e70-9373-fc9e0cb24feb" providerId="ADAL" clId="{E2DADD70-1D34-4382-A26F-FA107F716BED}" dt="2021-05-18T11:17:27.864" v="17" actId="680"/>
        <pc:sldMkLst>
          <pc:docMk/>
          <pc:sldMk cId="78399857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ED00-CD67-45C1-AFE5-62C24B44B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37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1198D-03CD-4B22-A4D3-262B925AF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073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F380B-E9C6-41A4-8B0A-CCE3DA2D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AFBFA-4B3F-4204-95C2-C11841E086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208A-62A5-45D2-8C1E-A6E26B9F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4D028-2B12-4CAD-8C79-C876F367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8357C4-C840-4378-83ED-310AF9592F7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A6D3061-D0B9-4314-9696-FC7E68A319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1"/>
          <a:stretch/>
        </p:blipFill>
        <p:spPr>
          <a:xfrm>
            <a:off x="4657623" y="457103"/>
            <a:ext cx="2180203" cy="1960747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0560E-8ADA-4D4A-B86A-B104F409D9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1067" t="36617"/>
          <a:stretch/>
        </p:blipFill>
        <p:spPr>
          <a:xfrm>
            <a:off x="0" y="0"/>
            <a:ext cx="1567540" cy="1437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80B834-588A-4F8A-BA6F-7FFD06784C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2561" r="18863" b="1208"/>
          <a:stretch/>
        </p:blipFill>
        <p:spPr>
          <a:xfrm>
            <a:off x="9626883" y="0"/>
            <a:ext cx="2592011" cy="1531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F95183-5703-4B6E-82CD-A7CB4A8CCD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b="2856"/>
          <a:stretch/>
        </p:blipFill>
        <p:spPr>
          <a:xfrm>
            <a:off x="5986043" y="5874327"/>
            <a:ext cx="2559842" cy="9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7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CBC0-81FD-4F5F-AE37-2AC8D8AD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AFBFA-4B3F-4204-95C2-C11841E086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2519-CD14-4D29-A829-D459DEE0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E751-B428-4989-8E97-6E240C6D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8357C4-C840-4378-83ED-310AF9592F7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371F7-184E-4444-8E6D-BF938491AB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904" b="-1"/>
          <a:stretch/>
        </p:blipFill>
        <p:spPr>
          <a:xfrm>
            <a:off x="-19063" y="-15792"/>
            <a:ext cx="12223923" cy="72849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7192BA1-DCA7-4C1F-BC2B-8902CFAD85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5034"/>
          <a:stretch/>
        </p:blipFill>
        <p:spPr>
          <a:xfrm>
            <a:off x="3449255" y="2103993"/>
            <a:ext cx="5293489" cy="3162638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CAD0B-28F7-4208-BBFF-A5D5F7903B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98004"/>
          <a:stretch/>
        </p:blipFill>
        <p:spPr>
          <a:xfrm>
            <a:off x="-6202" y="6705600"/>
            <a:ext cx="12198202" cy="15678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29B4641-1730-44D2-BA59-278B1FA01C6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1" y="-15791"/>
            <a:ext cx="2301949" cy="72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4E148-CD9A-48FC-9D16-043F7753AB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57656" t="3594" b="82231"/>
          <a:stretch/>
        </p:blipFill>
        <p:spPr>
          <a:xfrm>
            <a:off x="7138269" y="-15792"/>
            <a:ext cx="5162550" cy="72849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8BCF559-0E69-4302-BF3F-86E65E4D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482" y="10578"/>
            <a:ext cx="9156367" cy="681038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9B375BC-29D6-4324-B359-9D3525649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2526" y="1128711"/>
            <a:ext cx="10639199" cy="4684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986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3D7D-6919-432D-8E97-C070C887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683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CBC0-81FD-4F5F-AE37-2AC8D8AD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AFBFA-4B3F-4204-95C2-C11841E086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2519-CD14-4D29-A829-D459DEE0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E751-B428-4989-8E97-6E240C6D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8357C4-C840-4378-83ED-310AF9592F7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371F7-184E-4444-8E6D-BF938491AB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904" b="-1"/>
          <a:stretch/>
        </p:blipFill>
        <p:spPr>
          <a:xfrm>
            <a:off x="-19063" y="-15792"/>
            <a:ext cx="12223923" cy="72849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7192BA1-DCA7-4C1F-BC2B-8902CFAD85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5034"/>
          <a:stretch/>
        </p:blipFill>
        <p:spPr>
          <a:xfrm>
            <a:off x="3449255" y="2103993"/>
            <a:ext cx="5293489" cy="3162638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CAD0B-28F7-4208-BBFF-A5D5F7903B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98004"/>
          <a:stretch/>
        </p:blipFill>
        <p:spPr>
          <a:xfrm>
            <a:off x="-6202" y="6705600"/>
            <a:ext cx="12198202" cy="15678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29B4641-1730-44D2-BA59-278B1FA01C6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1" y="-15791"/>
            <a:ext cx="2301949" cy="72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4E148-CD9A-48FC-9D16-043F7753AB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57656" t="3594" b="82231"/>
          <a:stretch/>
        </p:blipFill>
        <p:spPr>
          <a:xfrm>
            <a:off x="7138269" y="-15792"/>
            <a:ext cx="5162550" cy="72849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8BCF559-0E69-4302-BF3F-86E65E4D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482" y="10578"/>
            <a:ext cx="9156367" cy="681038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38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EA86B94-D83F-4366-A3B8-64A0B5C1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AFBFA-4B3F-4204-95C2-C11841E086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E4001E-CDB6-43BA-8C0E-503A3812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1D9527-938F-4A30-A777-83D19462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8357C4-C840-4378-83ED-310AF9592F7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82F731-54E9-4DAD-87B4-705977A63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904" b="-1"/>
          <a:stretch/>
        </p:blipFill>
        <p:spPr>
          <a:xfrm>
            <a:off x="-19063" y="-15792"/>
            <a:ext cx="12223923" cy="72849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C449EF9-EB19-47E7-A1EC-DC75BAEA2E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5034"/>
          <a:stretch/>
        </p:blipFill>
        <p:spPr>
          <a:xfrm>
            <a:off x="3449255" y="2103993"/>
            <a:ext cx="5293489" cy="3162638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8AB73A-CB9C-493B-B90E-B8BD814D5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98004"/>
          <a:stretch/>
        </p:blipFill>
        <p:spPr>
          <a:xfrm>
            <a:off x="-6202" y="6705600"/>
            <a:ext cx="12198202" cy="156784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5005228-2CC1-4237-BC74-40E8AD7463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1" y="-15791"/>
            <a:ext cx="2301949" cy="728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E4286F-F2CC-4D71-8310-BAF810AA67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57656" t="3594" b="82231"/>
          <a:stretch/>
        </p:blipFill>
        <p:spPr>
          <a:xfrm>
            <a:off x="7138269" y="-15792"/>
            <a:ext cx="5162550" cy="72849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48B732A-1060-4603-9945-756753A4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482" y="10578"/>
            <a:ext cx="9156367" cy="681038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07A3656-7256-4933-B373-E5E860A0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511" y="13277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E9A85A0-4610-4E3D-89D7-11B8AE6A0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511" y="2151676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C92526F-6CAC-4F81-BAD3-39FAEA379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6083" y="134409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1D975EF-2D3B-4AD1-81B9-79BD5E2CC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6083" y="216800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50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1015AA-46DE-421D-9258-D3A55EEFC7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34" t="2333" r="2727" b="2605"/>
          <a:stretch/>
        </p:blipFill>
        <p:spPr>
          <a:xfrm>
            <a:off x="20" y="0"/>
            <a:ext cx="12191980" cy="6853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D6CDF-07D8-4F52-801A-2F51861F6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5000"/>
          </a:blip>
          <a:srcRect l="14713" t="2667" b="4000"/>
          <a:stretch/>
        </p:blipFill>
        <p:spPr>
          <a:xfrm>
            <a:off x="0" y="0"/>
            <a:ext cx="6096000" cy="68588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B7F68-EE46-4E26-B79B-737B15D5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BAFBFA-4B3F-4204-95C2-C11841E08661}" type="datetimeFigureOut">
              <a:rPr lang="en-GB" smtClean="0"/>
              <a:pPr/>
              <a:t>18/05/2021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A99A8-83E6-4611-BABA-267E8B63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8B8E0-51FE-4A56-B78D-C0BE5180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8357C4-C840-4378-83ED-310AF9592F7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C37D8B-4B01-4C8C-BE13-3CAE343B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22" y="549275"/>
            <a:ext cx="11308358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C6467C0-6C93-4CD1-9DFF-775B4671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823" y="3627546"/>
            <a:ext cx="11308357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33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4DEDB5-12F5-404D-9493-0F919C417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381" t="2000" r="13697"/>
          <a:stretch/>
        </p:blipFill>
        <p:spPr>
          <a:xfrm>
            <a:off x="20" y="0"/>
            <a:ext cx="9141724" cy="686348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EBAD-7B5E-4D79-98FF-E4AAEFB018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1793" t="-34867" r="2448" b="-47236"/>
          <a:stretch/>
        </p:blipFill>
        <p:spPr>
          <a:xfrm>
            <a:off x="5571441" y="300960"/>
            <a:ext cx="6556744" cy="6298610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FE714BF-3563-4A64-BF5E-15791C80AB5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" y="0"/>
            <a:ext cx="2301949" cy="7285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A3DA2-14A8-47DE-A30B-7418FDF0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AFBFA-4B3F-4204-95C2-C11841E086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7BC6-FF51-4441-ADA9-D5761984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94B4-F91B-4A05-86D6-06F55427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8357C4-C840-4378-83ED-310AF9592F7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5253B8-25D5-4131-B211-33F6FAFC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2" y="1709738"/>
            <a:ext cx="11308358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86329B-8CBC-451E-92D9-3731B28BF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41" y="4589463"/>
            <a:ext cx="11308357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07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BF685-20F3-4530-A6CC-8EA6AB711F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354" t="849" r="-1" b="27296"/>
          <a:stretch/>
        </p:blipFill>
        <p:spPr>
          <a:xfrm>
            <a:off x="0" y="0"/>
            <a:ext cx="4598082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4008E-99B8-4513-830B-DF186EE8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AFBFA-4B3F-4204-95C2-C11841E086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7E8AD-8B5D-4214-A616-3A68B08E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81CBA-C77B-44C9-A62C-C1059F79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8357C4-C840-4378-83ED-310AF9592F7F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0224D46-E2A9-462E-93E0-C780BCF95C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5034"/>
          <a:stretch/>
        </p:blipFill>
        <p:spPr>
          <a:xfrm>
            <a:off x="5570308" y="1847681"/>
            <a:ext cx="5293489" cy="3162638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4521810-3B5A-497D-A2C3-8D2F085592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" y="0"/>
            <a:ext cx="2301949" cy="728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0DBEF3-ACFC-4DE5-929C-37682023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30" y="1027030"/>
            <a:ext cx="3932237" cy="12350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B05BFC-B957-4688-9520-E526F1AB5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9930" y="2544762"/>
            <a:ext cx="3932237" cy="3368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023084-41AA-4B28-944A-5C770743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7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7BD9B0-761C-4857-AB2E-7CF33474B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442" t="28571" r="43646" b="386"/>
          <a:stretch/>
        </p:blipFill>
        <p:spPr>
          <a:xfrm rot="10800000">
            <a:off x="0" y="-2"/>
            <a:ext cx="4678290" cy="685800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E254401-7D42-4476-B8EB-C13F256151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" y="-11430"/>
            <a:ext cx="2301949" cy="7285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4008E-99B8-4513-830B-DF186EE8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AFBFA-4B3F-4204-95C2-C11841E086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7E8AD-8B5D-4214-A616-3A68B08E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81CBA-C77B-44C9-A62C-C1059F79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8357C4-C840-4378-83ED-310AF9592F7F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0224D46-E2A9-462E-93E0-C780BCF95C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5034"/>
          <a:stretch/>
        </p:blipFill>
        <p:spPr>
          <a:xfrm>
            <a:off x="5570308" y="1847681"/>
            <a:ext cx="5293489" cy="3162638"/>
          </a:xfrm>
          <a:prstGeom prst="rect">
            <a:avLst/>
          </a:prstGeom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16B8690-DA14-4DF8-8678-B13D2281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30" y="1027030"/>
            <a:ext cx="3932237" cy="12350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613067-0200-49B1-82F1-68D89F412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9930" y="2544762"/>
            <a:ext cx="3932237" cy="3368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383421-21B0-4B96-8679-9A7D275F0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1015AA-46DE-421D-9258-D3A55EEFC7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34" t="2333" r="2727" b="2605"/>
          <a:stretch/>
        </p:blipFill>
        <p:spPr>
          <a:xfrm>
            <a:off x="20" y="0"/>
            <a:ext cx="12191980" cy="6853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D6CDF-07D8-4F52-801A-2F51861F6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713" t="2667" b="4000"/>
          <a:stretch/>
        </p:blipFill>
        <p:spPr>
          <a:xfrm>
            <a:off x="0" y="0"/>
            <a:ext cx="6096000" cy="6858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712C91-9E2D-457F-BE6D-FF5F9951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114" y="571500"/>
            <a:ext cx="5470072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4B1E3-78F8-42D8-8447-8442D051C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6114" y="2358231"/>
            <a:ext cx="547007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B7F68-EE46-4E26-B79B-737B15D5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AFBFA-4B3F-4204-95C2-C11841E086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A99A8-83E6-4611-BABA-267E8B63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8B8E0-51FE-4A56-B78D-C0BE5180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8357C4-C840-4378-83ED-310AF959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2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6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4" r:id="rId4"/>
    <p:sldLayoutId id="2147483662" r:id="rId5"/>
    <p:sldLayoutId id="2147483651" r:id="rId6"/>
    <p:sldLayoutId id="2147483655" r:id="rId7"/>
    <p:sldLayoutId id="2147483660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1AC8-6786-4197-A432-0AF7A046D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371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FCF0F-03BF-4A20-9704-F2C838DB212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4440734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E415-ED81-483A-812D-25284F1B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F47F-22A4-4887-93EE-04972C11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5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94E622-1C84-4E3B-83BB-369349BA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2EF898-7E78-4117-B659-9C59FDF5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19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E2DB-3C74-4A9B-87F8-60C4062A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9C701-A732-4A66-9E09-F3CE87D1A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62BC-55D1-47B5-A7B2-E8DA189E1D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B0CF4-84E3-4E42-A2F8-6CB5B7912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81DF6-20A3-472C-A601-8374E87E38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8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46D3-F847-429C-81F4-625454B0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8064D-A046-4396-9282-4C8706B5A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8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562A-E4E6-4F0F-99B0-F6DDEB4D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30194-C0A3-43CB-AD67-635B70111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82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4DFC-CFE0-4E2D-A438-1E66A2D2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B9CE8-ECBD-447E-8385-D49946B01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B7563-8C94-439A-9C6A-9A24CD82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6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5585-A823-4618-8708-8639C672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107D-6290-407C-B0EE-FE9B4E5AC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B9776-5660-40A7-9D98-C9D1EB49C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0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C299-9528-417A-A846-BCDCFFDA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D2390-8873-41F5-850B-6F2B4886B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CBFD2B9D17E47A3C76745E3A65C6B" ma:contentTypeVersion="11" ma:contentTypeDescription="Create a new document." ma:contentTypeScope="" ma:versionID="7817c23d3ce4be396506969fbec6d551">
  <xsd:schema xmlns:xsd="http://www.w3.org/2001/XMLSchema" xmlns:xs="http://www.w3.org/2001/XMLSchema" xmlns:p="http://schemas.microsoft.com/office/2006/metadata/properties" xmlns:ns2="9bfc8fef-ae04-4f1e-82b1-2b8ab487ab5a" xmlns:ns3="de94e812-d589-416b-891b-9a7c71acd1b9" targetNamespace="http://schemas.microsoft.com/office/2006/metadata/properties" ma:root="true" ma:fieldsID="34ef04ce5664f21da3cbb3686838e390" ns2:_="" ns3:_="">
    <xsd:import namespace="9bfc8fef-ae04-4f1e-82b1-2b8ab487ab5a"/>
    <xsd:import namespace="de94e812-d589-416b-891b-9a7c71acd1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c8fef-ae04-4f1e-82b1-2b8ab487ab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94e812-d589-416b-891b-9a7c71acd1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F854E8-949B-4300-B6D2-67BF0DED91EC}"/>
</file>

<file path=customXml/itemProps2.xml><?xml version="1.0" encoding="utf-8"?>
<ds:datastoreItem xmlns:ds="http://schemas.openxmlformats.org/officeDocument/2006/customXml" ds:itemID="{4C37EC10-6063-4C24-988C-831B212B0B20}"/>
</file>

<file path=customXml/itemProps3.xml><?xml version="1.0" encoding="utf-8"?>
<ds:datastoreItem xmlns:ds="http://schemas.openxmlformats.org/officeDocument/2006/customXml" ds:itemID="{B3B81ABB-2AF5-4DBF-A62F-DF366957370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Ferro Barbosa</dc:creator>
  <cp:lastModifiedBy>Cristina Ferro Barbosa</cp:lastModifiedBy>
  <cp:revision>2</cp:revision>
  <dcterms:created xsi:type="dcterms:W3CDTF">2021-05-18T11:02:40Z</dcterms:created>
  <dcterms:modified xsi:type="dcterms:W3CDTF">2021-05-18T11:17:35Z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0x010100903CBFD2B9D17E47A3C76745E3A65C6B</vt:lpwstr>
  </property>
</Properties>
</file>