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9" d="100"/>
          <a:sy n="49" d="100"/>
        </p:scale>
        <p:origin x="48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ABEECD5-D294-4818-82C3-A6C3066CC6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2904" b="-1"/>
          <a:stretch/>
        </p:blipFill>
        <p:spPr>
          <a:xfrm>
            <a:off x="-19063" y="-15792"/>
            <a:ext cx="12223923" cy="7284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FFD0EB4-D0FD-4677-8B97-BB6665FC62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98004"/>
          <a:stretch/>
        </p:blipFill>
        <p:spPr>
          <a:xfrm>
            <a:off x="6658" y="6701218"/>
            <a:ext cx="12198202" cy="156784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61EF8A27-DCC0-463C-AD0D-F978EE77B08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21" y="-15791"/>
            <a:ext cx="2301949" cy="728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C34A4A2-1EE1-4FFB-83C8-6D1F34E2B9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l="57656" t="3594" b="82231"/>
          <a:stretch/>
        </p:blipFill>
        <p:spPr>
          <a:xfrm>
            <a:off x="7138269" y="-15792"/>
            <a:ext cx="5162550" cy="728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845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5429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9632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3CBFD2B9D17E47A3C76745E3A65C6B" ma:contentTypeVersion="11" ma:contentTypeDescription="Create a new document." ma:contentTypeScope="" ma:versionID="7817c23d3ce4be396506969fbec6d551">
  <xsd:schema xmlns:xsd="http://www.w3.org/2001/XMLSchema" xmlns:xs="http://www.w3.org/2001/XMLSchema" xmlns:p="http://schemas.microsoft.com/office/2006/metadata/properties" xmlns:ns2="9bfc8fef-ae04-4f1e-82b1-2b8ab487ab5a" xmlns:ns3="de94e812-d589-416b-891b-9a7c71acd1b9" targetNamespace="http://schemas.microsoft.com/office/2006/metadata/properties" ma:root="true" ma:fieldsID="34ef04ce5664f21da3cbb3686838e390" ns2:_="" ns3:_="">
    <xsd:import namespace="9bfc8fef-ae04-4f1e-82b1-2b8ab487ab5a"/>
    <xsd:import namespace="de94e812-d589-416b-891b-9a7c71acd1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fc8fef-ae04-4f1e-82b1-2b8ab487ab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94e812-d589-416b-891b-9a7c71acd1b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0FC404F-B4D0-45E6-A3E6-71BBED8F792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6313740-3B94-45E9-A6B5-E7AEC1B99227}"/>
</file>

<file path=customXml/itemProps3.xml><?xml version="1.0" encoding="utf-8"?>
<ds:datastoreItem xmlns:ds="http://schemas.openxmlformats.org/officeDocument/2006/customXml" ds:itemID="{2188A311-CF49-4130-9E40-3ED719714924}">
  <ds:schemaRefs>
    <ds:schemaRef ds:uri="http://schemas.microsoft.com/office/2006/metadata/properties"/>
    <ds:schemaRef ds:uri="757d1487-a900-4c0f-8bf8-b303d97afdb5"/>
    <ds:schemaRef ds:uri="http://purl.org/dc/elements/1.1/"/>
    <ds:schemaRef ds:uri="http://www.w3.org/XML/1998/namespace"/>
    <ds:schemaRef ds:uri="http://purl.org/dc/terms/"/>
    <ds:schemaRef ds:uri="http://purl.org/dc/dcmitype/"/>
    <ds:schemaRef ds:uri="http://schemas.microsoft.com/office/2006/documentManagement/types"/>
    <ds:schemaRef ds:uri="0740997a-a83b-4515-8b23-a0a66aee315e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Cristina</dc:creator>
  <cp:lastModifiedBy>Cristina</cp:lastModifiedBy>
  <cp:revision>1</cp:revision>
  <dcterms:created xsi:type="dcterms:W3CDTF">2021-05-18T21:36:38Z</dcterms:created>
  <dcterms:modified xsi:type="dcterms:W3CDTF">2021-05-18T21:41:51Z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0x010100903CBFD2B9D17E47A3C76745E3A65C6B</vt:lpwstr>
  </property>
</Properties>
</file>