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01E52-2187-4F65-B058-442069F71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270B24-3945-4609-9BD3-F75D2CE66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9F720-E763-48DD-B84A-A7D11838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4A1-D59A-4F52-9CE5-C2F181325AC2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D657A-44BF-40EE-8F73-CA3A2F7B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92244-A3CB-4555-8664-8D9FB046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EE3E-FB59-4F25-8E0B-EBE3D6556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5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A62B8-29BA-485D-8CE2-5988208B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ADD7F5-2423-4A28-A6FE-FF99388AD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A2B2B-8C13-487F-BE54-A1CAB8D0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4A1-D59A-4F52-9CE5-C2F181325AC2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0BF88-F40E-43BC-A3EA-C923DF21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25114-4B71-45BF-AF51-CCDAA5E6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EE3E-FB59-4F25-8E0B-EBE3D6556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9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A1AAC2-4DC5-4E15-AED0-1E7693364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41EADE-0011-441D-9EC0-A490B6ECC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04E746-2DB1-4D5F-A885-FE313FE8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4A1-D59A-4F52-9CE5-C2F181325AC2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BBB9B-9F67-469F-925C-F453769C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04B48-99AF-4547-B673-B647035C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EE3E-FB59-4F25-8E0B-EBE3D6556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C983B-8530-45E4-8AC3-EE30947C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75D89-D5F8-4A52-BC1C-ACAA1FBD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92E53-B43F-4BFA-9FD2-1F08FB29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4A1-D59A-4F52-9CE5-C2F181325AC2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8D139-0268-4C63-9E73-89C2CB95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553AA-6D31-406C-838D-66165D54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EE3E-FB59-4F25-8E0B-EBE3D6556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0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31DBD-B2B3-4D6C-AA87-61E5BC25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A45B4-2B16-4EFD-86A4-162ADA49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1D6E2-6311-417D-975D-D545D898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4A1-D59A-4F52-9CE5-C2F181325AC2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BB7DC-6142-49DC-B358-DD52FEA8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C8869-8A05-43B5-BFD5-450DE0BF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EE3E-FB59-4F25-8E0B-EBE3D6556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9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5D1CB-69D5-4DBE-8395-7B358A2B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1C46C-B9BF-4E85-8390-1CF4ECD83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83014-7AE3-4C43-A7B2-83DB8EAF7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36DB1F-FF50-43EA-A395-8A8A6860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4A1-D59A-4F52-9CE5-C2F181325AC2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82C667-AF6B-4374-B5E2-FB27787D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64002-44F5-459C-A8E1-28AAAB65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EE3E-FB59-4F25-8E0B-EBE3D6556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0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B8B19-31E5-48EF-AD0F-B1D75CA5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F74504-268F-4858-9555-A6E0FAA61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FD3981-AA96-49B3-88DF-2A46E14A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BA094C-439B-4849-A9EF-00F7C4C7E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C652EB-026C-4F4E-BC7B-B41F72883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32033A-9FD2-46E3-9759-DF33F489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4A1-D59A-4F52-9CE5-C2F181325AC2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2BBEAF-C063-4CB6-8C9A-79397813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4987FF-DC0B-48F0-8ACD-D9B43FD6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EE3E-FB59-4F25-8E0B-EBE3D6556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56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FED80-E802-46DA-94C7-5DC0795E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C81640-C32A-48C5-876D-4E9A7D2D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4A1-D59A-4F52-9CE5-C2F181325AC2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0A483-0C8C-481E-A9D5-41A65EC2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DE4B3C-5AB3-4416-AE58-9B82DB8A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EE3E-FB59-4F25-8E0B-EBE3D6556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55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7C8726-AAAA-4BBE-9227-311B005C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4A1-D59A-4F52-9CE5-C2F181325AC2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50147A-5188-43D3-AE1F-9EC0CF69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40507-4BB5-4A5E-95F2-BA83AA57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EE3E-FB59-4F25-8E0B-EBE3D6556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9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A6509-49FF-4A77-9566-C5374540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AF11A-F3C0-4054-B9BA-09AD62EC8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FC6F88-26E5-4518-97F9-F34A7D3DC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3618C-2BE2-4D62-BD14-CEC19D04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4A1-D59A-4F52-9CE5-C2F181325AC2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D34DF-B6A7-451D-957C-1BBA1C16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7915EA-C5B2-4998-9B97-FA2CE85C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EE3E-FB59-4F25-8E0B-EBE3D6556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8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A8E2D-652F-4550-A558-B34CBA62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64E0C0-2DB3-4033-A5E1-D953AF2C6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A2324D-17F2-45AF-B436-875CEF9CC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D9C45-9CAD-4882-BC09-93A1A972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14A1-D59A-4F52-9CE5-C2F181325AC2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99B8D2-CDE5-45A3-9935-D413DB76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8978C2-27A2-4B91-A610-C9978D87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EE3E-FB59-4F25-8E0B-EBE3D6556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1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860C0B-A81A-494E-8C03-EED1D05D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A546F-AB9E-4B0B-9F64-791A552A9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8438F-5C88-4F3B-B3BA-64235BF37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714A1-D59A-4F52-9CE5-C2F181325AC2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DEB70-C53E-4BB1-9C90-DFC35AADD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7C403-FFEE-4A17-9706-2E98C8777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EEE3E-FB59-4F25-8E0B-EBE3D6556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斜纹 6">
            <a:extLst>
              <a:ext uri="{FF2B5EF4-FFF2-40B4-BE49-F238E27FC236}">
                <a16:creationId xmlns:a16="http://schemas.microsoft.com/office/drawing/2014/main" id="{0CD5846A-9414-4FE7-8EAE-CE3678ECB637}"/>
              </a:ext>
            </a:extLst>
          </p:cNvPr>
          <p:cNvSpPr/>
          <p:nvPr/>
        </p:nvSpPr>
        <p:spPr>
          <a:xfrm>
            <a:off x="4643578" y="2549307"/>
            <a:ext cx="271759" cy="1106792"/>
          </a:xfrm>
          <a:prstGeom prst="diagStri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489CEF-36DA-4E90-8858-9002FFD92450}"/>
              </a:ext>
            </a:extLst>
          </p:cNvPr>
          <p:cNvSpPr/>
          <p:nvPr/>
        </p:nvSpPr>
        <p:spPr>
          <a:xfrm>
            <a:off x="5143937" y="2641038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汉鼎繁细" panose="02010609000101010101" pitchFamily="49" charset="-122"/>
              </a:rPr>
              <a:t>南亩农庄</a:t>
            </a:r>
          </a:p>
        </p:txBody>
      </p:sp>
      <p:sp>
        <p:nvSpPr>
          <p:cNvPr id="5" name="流程图: 数据 4">
            <a:extLst>
              <a:ext uri="{FF2B5EF4-FFF2-40B4-BE49-F238E27FC236}">
                <a16:creationId xmlns:a16="http://schemas.microsoft.com/office/drawing/2014/main" id="{779F52F0-8F2C-45C6-8E38-FEA7D2A04F90}"/>
              </a:ext>
            </a:extLst>
          </p:cNvPr>
          <p:cNvSpPr/>
          <p:nvPr/>
        </p:nvSpPr>
        <p:spPr>
          <a:xfrm rot="1026560">
            <a:off x="3933936" y="3069086"/>
            <a:ext cx="866593" cy="392817"/>
          </a:xfrm>
          <a:prstGeom prst="flowChartInputOut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数据 5">
            <a:extLst>
              <a:ext uri="{FF2B5EF4-FFF2-40B4-BE49-F238E27FC236}">
                <a16:creationId xmlns:a16="http://schemas.microsoft.com/office/drawing/2014/main" id="{3E36FA61-919C-46BE-AA15-4E58DEE95779}"/>
              </a:ext>
            </a:extLst>
          </p:cNvPr>
          <p:cNvSpPr/>
          <p:nvPr/>
        </p:nvSpPr>
        <p:spPr>
          <a:xfrm rot="1026560">
            <a:off x="4086336" y="3221486"/>
            <a:ext cx="866593" cy="392817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235BC9-5E0D-41C3-A057-D69A44837F39}"/>
              </a:ext>
            </a:extLst>
          </p:cNvPr>
          <p:cNvSpPr txBox="1"/>
          <p:nvPr/>
        </p:nvSpPr>
        <p:spPr>
          <a:xfrm>
            <a:off x="5511187" y="3396020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pperplate Gothic Bold" panose="020E0705020206020404" pitchFamily="34" charset="0"/>
              </a:rPr>
              <a:t>Nanmu Farmland</a:t>
            </a:r>
            <a:endParaRPr lang="zh-CN" altLang="en-US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8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Copperplate Gothic Bold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yinan sheng</dc:creator>
  <cp:lastModifiedBy>yinan sheng</cp:lastModifiedBy>
  <cp:revision>1</cp:revision>
  <dcterms:created xsi:type="dcterms:W3CDTF">2019-06-01T05:30:04Z</dcterms:created>
  <dcterms:modified xsi:type="dcterms:W3CDTF">2019-06-01T05:35:45Z</dcterms:modified>
</cp:coreProperties>
</file>