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0" r:id="rId3"/>
    <p:sldId id="263" r:id="rId4"/>
    <p:sldId id="257" r:id="rId5"/>
    <p:sldId id="261" r:id="rId6"/>
    <p:sldId id="258" r:id="rId7"/>
    <p:sldId id="262" r:id="rId8"/>
  </p:sldIdLst>
  <p:sldSz cx="13004800" cy="6486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7" d="100"/>
          <a:sy n="127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061568"/>
            <a:ext cx="9753600" cy="2258272"/>
          </a:xfrm>
        </p:spPr>
        <p:txBody>
          <a:bodyPr anchor="b"/>
          <a:lstStyle>
            <a:lvl1pPr algn="ctr">
              <a:defRPr sz="56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406928"/>
            <a:ext cx="9753600" cy="1566075"/>
          </a:xfrm>
        </p:spPr>
        <p:txBody>
          <a:bodyPr/>
          <a:lstStyle>
            <a:lvl1pPr marL="0" indent="0" algn="ctr">
              <a:buNone/>
              <a:defRPr sz="2270"/>
            </a:lvl1pPr>
            <a:lvl2pPr marL="432420" indent="0" algn="ctr">
              <a:buNone/>
              <a:defRPr sz="1892"/>
            </a:lvl2pPr>
            <a:lvl3pPr marL="864840" indent="0" algn="ctr">
              <a:buNone/>
              <a:defRPr sz="1702"/>
            </a:lvl3pPr>
            <a:lvl4pPr marL="1297259" indent="0" algn="ctr">
              <a:buNone/>
              <a:defRPr sz="1513"/>
            </a:lvl4pPr>
            <a:lvl5pPr marL="1729679" indent="0" algn="ctr">
              <a:buNone/>
              <a:defRPr sz="1513"/>
            </a:lvl5pPr>
            <a:lvl6pPr marL="2162099" indent="0" algn="ctr">
              <a:buNone/>
              <a:defRPr sz="1513"/>
            </a:lvl6pPr>
            <a:lvl7pPr marL="2594519" indent="0" algn="ctr">
              <a:buNone/>
              <a:defRPr sz="1513"/>
            </a:lvl7pPr>
            <a:lvl8pPr marL="3026938" indent="0" algn="ctr">
              <a:buNone/>
              <a:defRPr sz="1513"/>
            </a:lvl8pPr>
            <a:lvl9pPr marL="3459358" indent="0" algn="ctr">
              <a:buNone/>
              <a:defRPr sz="151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306B-F06B-8842-96F0-E5CA61342A9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9941-C99B-EB4E-80A8-47F47141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7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306B-F06B-8842-96F0-E5CA61342A9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9941-C99B-EB4E-80A8-47F47141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45347"/>
            <a:ext cx="2804160" cy="549703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45347"/>
            <a:ext cx="8249920" cy="549703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306B-F06B-8842-96F0-E5CA61342A9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9941-C99B-EB4E-80A8-47F47141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2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306B-F06B-8842-96F0-E5CA61342A9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9941-C99B-EB4E-80A8-47F47141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7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617128"/>
            <a:ext cx="11216640" cy="2698214"/>
          </a:xfrm>
        </p:spPr>
        <p:txBody>
          <a:bodyPr anchor="b"/>
          <a:lstStyle>
            <a:lvl1pPr>
              <a:defRPr sz="56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340867"/>
            <a:ext cx="11216640" cy="1418927"/>
          </a:xfrm>
        </p:spPr>
        <p:txBody>
          <a:bodyPr/>
          <a:lstStyle>
            <a:lvl1pPr marL="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1pPr>
            <a:lvl2pPr marL="432420" indent="0">
              <a:buNone/>
              <a:defRPr sz="1892">
                <a:solidFill>
                  <a:schemeClr val="tx1">
                    <a:tint val="75000"/>
                  </a:schemeClr>
                </a:solidFill>
              </a:defRPr>
            </a:lvl2pPr>
            <a:lvl3pPr marL="864840" indent="0">
              <a:buNone/>
              <a:defRPr sz="1702">
                <a:solidFill>
                  <a:schemeClr val="tx1">
                    <a:tint val="75000"/>
                  </a:schemeClr>
                </a:solidFill>
              </a:defRPr>
            </a:lvl3pPr>
            <a:lvl4pPr marL="1297259" indent="0">
              <a:buNone/>
              <a:defRPr sz="1513">
                <a:solidFill>
                  <a:schemeClr val="tx1">
                    <a:tint val="75000"/>
                  </a:schemeClr>
                </a:solidFill>
              </a:defRPr>
            </a:lvl4pPr>
            <a:lvl5pPr marL="1729679" indent="0">
              <a:buNone/>
              <a:defRPr sz="1513">
                <a:solidFill>
                  <a:schemeClr val="tx1">
                    <a:tint val="75000"/>
                  </a:schemeClr>
                </a:solidFill>
              </a:defRPr>
            </a:lvl5pPr>
            <a:lvl6pPr marL="2162099" indent="0">
              <a:buNone/>
              <a:defRPr sz="1513">
                <a:solidFill>
                  <a:schemeClr val="tx1">
                    <a:tint val="75000"/>
                  </a:schemeClr>
                </a:solidFill>
              </a:defRPr>
            </a:lvl6pPr>
            <a:lvl7pPr marL="2594519" indent="0">
              <a:buNone/>
              <a:defRPr sz="1513">
                <a:solidFill>
                  <a:schemeClr val="tx1">
                    <a:tint val="75000"/>
                  </a:schemeClr>
                </a:solidFill>
              </a:defRPr>
            </a:lvl7pPr>
            <a:lvl8pPr marL="3026938" indent="0">
              <a:buNone/>
              <a:defRPr sz="1513">
                <a:solidFill>
                  <a:schemeClr val="tx1">
                    <a:tint val="75000"/>
                  </a:schemeClr>
                </a:solidFill>
              </a:defRPr>
            </a:lvl8pPr>
            <a:lvl9pPr marL="3459358" indent="0">
              <a:buNone/>
              <a:defRPr sz="15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306B-F06B-8842-96F0-E5CA61342A9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9941-C99B-EB4E-80A8-47F47141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3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726737"/>
            <a:ext cx="5527040" cy="41156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726737"/>
            <a:ext cx="5527040" cy="41156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306B-F06B-8842-96F0-E5CA61342A9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9941-C99B-EB4E-80A8-47F47141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1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45348"/>
            <a:ext cx="11216640" cy="12537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590100"/>
            <a:ext cx="5501639" cy="779283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2420" indent="0">
              <a:buNone/>
              <a:defRPr sz="1892" b="1"/>
            </a:lvl2pPr>
            <a:lvl3pPr marL="864840" indent="0">
              <a:buNone/>
              <a:defRPr sz="1702" b="1"/>
            </a:lvl3pPr>
            <a:lvl4pPr marL="1297259" indent="0">
              <a:buNone/>
              <a:defRPr sz="1513" b="1"/>
            </a:lvl4pPr>
            <a:lvl5pPr marL="1729679" indent="0">
              <a:buNone/>
              <a:defRPr sz="1513" b="1"/>
            </a:lvl5pPr>
            <a:lvl6pPr marL="2162099" indent="0">
              <a:buNone/>
              <a:defRPr sz="1513" b="1"/>
            </a:lvl6pPr>
            <a:lvl7pPr marL="2594519" indent="0">
              <a:buNone/>
              <a:defRPr sz="1513" b="1"/>
            </a:lvl7pPr>
            <a:lvl8pPr marL="3026938" indent="0">
              <a:buNone/>
              <a:defRPr sz="1513" b="1"/>
            </a:lvl8pPr>
            <a:lvl9pPr marL="3459358" indent="0">
              <a:buNone/>
              <a:defRPr sz="151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369384"/>
            <a:ext cx="5501639" cy="34850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590100"/>
            <a:ext cx="5528734" cy="779283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2420" indent="0">
              <a:buNone/>
              <a:defRPr sz="1892" b="1"/>
            </a:lvl2pPr>
            <a:lvl3pPr marL="864840" indent="0">
              <a:buNone/>
              <a:defRPr sz="1702" b="1"/>
            </a:lvl3pPr>
            <a:lvl4pPr marL="1297259" indent="0">
              <a:buNone/>
              <a:defRPr sz="1513" b="1"/>
            </a:lvl4pPr>
            <a:lvl5pPr marL="1729679" indent="0">
              <a:buNone/>
              <a:defRPr sz="1513" b="1"/>
            </a:lvl5pPr>
            <a:lvl6pPr marL="2162099" indent="0">
              <a:buNone/>
              <a:defRPr sz="1513" b="1"/>
            </a:lvl6pPr>
            <a:lvl7pPr marL="2594519" indent="0">
              <a:buNone/>
              <a:defRPr sz="1513" b="1"/>
            </a:lvl7pPr>
            <a:lvl8pPr marL="3026938" indent="0">
              <a:buNone/>
              <a:defRPr sz="1513" b="1"/>
            </a:lvl8pPr>
            <a:lvl9pPr marL="3459358" indent="0">
              <a:buNone/>
              <a:defRPr sz="151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369384"/>
            <a:ext cx="5528734" cy="34850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306B-F06B-8842-96F0-E5CA61342A9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9941-C99B-EB4E-80A8-47F47141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306B-F06B-8842-96F0-E5CA61342A9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9941-C99B-EB4E-80A8-47F47141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306B-F06B-8842-96F0-E5CA61342A9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9941-C99B-EB4E-80A8-47F47141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2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32435"/>
            <a:ext cx="4194386" cy="1513523"/>
          </a:xfrm>
        </p:spPr>
        <p:txBody>
          <a:bodyPr anchor="b"/>
          <a:lstStyle>
            <a:lvl1pPr>
              <a:defRPr sz="30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933940"/>
            <a:ext cx="6583680" cy="4609637"/>
          </a:xfrm>
        </p:spPr>
        <p:txBody>
          <a:bodyPr/>
          <a:lstStyle>
            <a:lvl1pPr>
              <a:defRPr sz="3027"/>
            </a:lvl1pPr>
            <a:lvl2pPr>
              <a:defRPr sz="2648"/>
            </a:lvl2pPr>
            <a:lvl3pPr>
              <a:defRPr sz="2270"/>
            </a:lvl3pPr>
            <a:lvl4pPr>
              <a:defRPr sz="1892"/>
            </a:lvl4pPr>
            <a:lvl5pPr>
              <a:defRPr sz="1892"/>
            </a:lvl5pPr>
            <a:lvl6pPr>
              <a:defRPr sz="1892"/>
            </a:lvl6pPr>
            <a:lvl7pPr>
              <a:defRPr sz="1892"/>
            </a:lvl7pPr>
            <a:lvl8pPr>
              <a:defRPr sz="1892"/>
            </a:lvl8pPr>
            <a:lvl9pPr>
              <a:defRPr sz="189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1945957"/>
            <a:ext cx="4194386" cy="3605127"/>
          </a:xfrm>
        </p:spPr>
        <p:txBody>
          <a:bodyPr/>
          <a:lstStyle>
            <a:lvl1pPr marL="0" indent="0">
              <a:buNone/>
              <a:defRPr sz="1513"/>
            </a:lvl1pPr>
            <a:lvl2pPr marL="432420" indent="0">
              <a:buNone/>
              <a:defRPr sz="1324"/>
            </a:lvl2pPr>
            <a:lvl3pPr marL="864840" indent="0">
              <a:buNone/>
              <a:defRPr sz="1135"/>
            </a:lvl3pPr>
            <a:lvl4pPr marL="1297259" indent="0">
              <a:buNone/>
              <a:defRPr sz="946"/>
            </a:lvl4pPr>
            <a:lvl5pPr marL="1729679" indent="0">
              <a:buNone/>
              <a:defRPr sz="946"/>
            </a:lvl5pPr>
            <a:lvl6pPr marL="2162099" indent="0">
              <a:buNone/>
              <a:defRPr sz="946"/>
            </a:lvl6pPr>
            <a:lvl7pPr marL="2594519" indent="0">
              <a:buNone/>
              <a:defRPr sz="946"/>
            </a:lvl7pPr>
            <a:lvl8pPr marL="3026938" indent="0">
              <a:buNone/>
              <a:defRPr sz="946"/>
            </a:lvl8pPr>
            <a:lvl9pPr marL="3459358" indent="0">
              <a:buNone/>
              <a:defRPr sz="9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306B-F06B-8842-96F0-E5CA61342A9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9941-C99B-EB4E-80A8-47F47141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3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32435"/>
            <a:ext cx="4194386" cy="1513523"/>
          </a:xfrm>
        </p:spPr>
        <p:txBody>
          <a:bodyPr anchor="b"/>
          <a:lstStyle>
            <a:lvl1pPr>
              <a:defRPr sz="30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933940"/>
            <a:ext cx="6583680" cy="4609637"/>
          </a:xfrm>
        </p:spPr>
        <p:txBody>
          <a:bodyPr anchor="t"/>
          <a:lstStyle>
            <a:lvl1pPr marL="0" indent="0">
              <a:buNone/>
              <a:defRPr sz="3027"/>
            </a:lvl1pPr>
            <a:lvl2pPr marL="432420" indent="0">
              <a:buNone/>
              <a:defRPr sz="2648"/>
            </a:lvl2pPr>
            <a:lvl3pPr marL="864840" indent="0">
              <a:buNone/>
              <a:defRPr sz="2270"/>
            </a:lvl3pPr>
            <a:lvl4pPr marL="1297259" indent="0">
              <a:buNone/>
              <a:defRPr sz="1892"/>
            </a:lvl4pPr>
            <a:lvl5pPr marL="1729679" indent="0">
              <a:buNone/>
              <a:defRPr sz="1892"/>
            </a:lvl5pPr>
            <a:lvl6pPr marL="2162099" indent="0">
              <a:buNone/>
              <a:defRPr sz="1892"/>
            </a:lvl6pPr>
            <a:lvl7pPr marL="2594519" indent="0">
              <a:buNone/>
              <a:defRPr sz="1892"/>
            </a:lvl7pPr>
            <a:lvl8pPr marL="3026938" indent="0">
              <a:buNone/>
              <a:defRPr sz="1892"/>
            </a:lvl8pPr>
            <a:lvl9pPr marL="3459358" indent="0">
              <a:buNone/>
              <a:defRPr sz="189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1945957"/>
            <a:ext cx="4194386" cy="3605127"/>
          </a:xfrm>
        </p:spPr>
        <p:txBody>
          <a:bodyPr/>
          <a:lstStyle>
            <a:lvl1pPr marL="0" indent="0">
              <a:buNone/>
              <a:defRPr sz="1513"/>
            </a:lvl1pPr>
            <a:lvl2pPr marL="432420" indent="0">
              <a:buNone/>
              <a:defRPr sz="1324"/>
            </a:lvl2pPr>
            <a:lvl3pPr marL="864840" indent="0">
              <a:buNone/>
              <a:defRPr sz="1135"/>
            </a:lvl3pPr>
            <a:lvl4pPr marL="1297259" indent="0">
              <a:buNone/>
              <a:defRPr sz="946"/>
            </a:lvl4pPr>
            <a:lvl5pPr marL="1729679" indent="0">
              <a:buNone/>
              <a:defRPr sz="946"/>
            </a:lvl5pPr>
            <a:lvl6pPr marL="2162099" indent="0">
              <a:buNone/>
              <a:defRPr sz="946"/>
            </a:lvl6pPr>
            <a:lvl7pPr marL="2594519" indent="0">
              <a:buNone/>
              <a:defRPr sz="946"/>
            </a:lvl7pPr>
            <a:lvl8pPr marL="3026938" indent="0">
              <a:buNone/>
              <a:defRPr sz="946"/>
            </a:lvl8pPr>
            <a:lvl9pPr marL="3459358" indent="0">
              <a:buNone/>
              <a:defRPr sz="9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306B-F06B-8842-96F0-E5CA61342A9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9941-C99B-EB4E-80A8-47F47141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45348"/>
            <a:ext cx="11216640" cy="1253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726737"/>
            <a:ext cx="11216640" cy="4115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012048"/>
            <a:ext cx="2926080" cy="345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5306B-F06B-8842-96F0-E5CA61342A9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012048"/>
            <a:ext cx="4389120" cy="345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012048"/>
            <a:ext cx="2926080" cy="345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39941-C99B-EB4E-80A8-47F47141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8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64840" rtl="0" eaLnBrk="1" latinLnBrk="0" hangingPunct="1">
        <a:lnSpc>
          <a:spcPct val="90000"/>
        </a:lnSpc>
        <a:spcBef>
          <a:spcPct val="0"/>
        </a:spcBef>
        <a:buNone/>
        <a:defRPr sz="41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210" indent="-216210" algn="l" defTabSz="864840" rtl="0" eaLnBrk="1" latinLnBrk="0" hangingPunct="1">
        <a:lnSpc>
          <a:spcPct val="90000"/>
        </a:lnSpc>
        <a:spcBef>
          <a:spcPts val="946"/>
        </a:spcBef>
        <a:buFont typeface="Arial" panose="020B0604020202020204" pitchFamily="34" charset="0"/>
        <a:buChar char="•"/>
        <a:defRPr sz="2648" kern="1200">
          <a:solidFill>
            <a:schemeClr val="tx1"/>
          </a:solidFill>
          <a:latin typeface="+mn-lt"/>
          <a:ea typeface="+mn-ea"/>
          <a:cs typeface="+mn-cs"/>
        </a:defRPr>
      </a:lvl1pPr>
      <a:lvl2pPr marL="648630" indent="-216210" algn="l" defTabSz="864840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2pPr>
      <a:lvl3pPr marL="1081049" indent="-216210" algn="l" defTabSz="864840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892" kern="1200">
          <a:solidFill>
            <a:schemeClr val="tx1"/>
          </a:solidFill>
          <a:latin typeface="+mn-lt"/>
          <a:ea typeface="+mn-ea"/>
          <a:cs typeface="+mn-cs"/>
        </a:defRPr>
      </a:lvl3pPr>
      <a:lvl4pPr marL="1513469" indent="-216210" algn="l" defTabSz="864840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2" kern="1200">
          <a:solidFill>
            <a:schemeClr val="tx1"/>
          </a:solidFill>
          <a:latin typeface="+mn-lt"/>
          <a:ea typeface="+mn-ea"/>
          <a:cs typeface="+mn-cs"/>
        </a:defRPr>
      </a:lvl4pPr>
      <a:lvl5pPr marL="1945889" indent="-216210" algn="l" defTabSz="864840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2" kern="1200">
          <a:solidFill>
            <a:schemeClr val="tx1"/>
          </a:solidFill>
          <a:latin typeface="+mn-lt"/>
          <a:ea typeface="+mn-ea"/>
          <a:cs typeface="+mn-cs"/>
        </a:defRPr>
      </a:lvl5pPr>
      <a:lvl6pPr marL="2378309" indent="-216210" algn="l" defTabSz="864840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2" kern="1200">
          <a:solidFill>
            <a:schemeClr val="tx1"/>
          </a:solidFill>
          <a:latin typeface="+mn-lt"/>
          <a:ea typeface="+mn-ea"/>
          <a:cs typeface="+mn-cs"/>
        </a:defRPr>
      </a:lvl6pPr>
      <a:lvl7pPr marL="2810728" indent="-216210" algn="l" defTabSz="864840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2" kern="1200">
          <a:solidFill>
            <a:schemeClr val="tx1"/>
          </a:solidFill>
          <a:latin typeface="+mn-lt"/>
          <a:ea typeface="+mn-ea"/>
          <a:cs typeface="+mn-cs"/>
        </a:defRPr>
      </a:lvl7pPr>
      <a:lvl8pPr marL="3243148" indent="-216210" algn="l" defTabSz="864840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2" kern="1200">
          <a:solidFill>
            <a:schemeClr val="tx1"/>
          </a:solidFill>
          <a:latin typeface="+mn-lt"/>
          <a:ea typeface="+mn-ea"/>
          <a:cs typeface="+mn-cs"/>
        </a:defRPr>
      </a:lvl8pPr>
      <a:lvl9pPr marL="3675568" indent="-216210" algn="l" defTabSz="864840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840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1pPr>
      <a:lvl2pPr marL="432420" algn="l" defTabSz="864840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2pPr>
      <a:lvl3pPr marL="864840" algn="l" defTabSz="864840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3pPr>
      <a:lvl4pPr marL="1297259" algn="l" defTabSz="864840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4pPr>
      <a:lvl5pPr marL="1729679" algn="l" defTabSz="864840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5pPr>
      <a:lvl6pPr marL="2162099" algn="l" defTabSz="864840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6pPr>
      <a:lvl7pPr marL="2594519" algn="l" defTabSz="864840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7pPr>
      <a:lvl8pPr marL="3026938" algn="l" defTabSz="864840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358" algn="l" defTabSz="864840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69">
            <a:extLst>
              <a:ext uri="{FF2B5EF4-FFF2-40B4-BE49-F238E27FC236}">
                <a16:creationId xmlns:a16="http://schemas.microsoft.com/office/drawing/2014/main" id="{AB6302F5-DEA8-7E32-7E3B-E7F68773E932}"/>
              </a:ext>
            </a:extLst>
          </p:cNvPr>
          <p:cNvSpPr txBox="1"/>
          <p:nvPr/>
        </p:nvSpPr>
        <p:spPr>
          <a:xfrm>
            <a:off x="0" y="981104"/>
            <a:ext cx="1226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Legend</a:t>
            </a:r>
          </a:p>
          <a:p>
            <a:r>
              <a:rPr lang="en-US" sz="9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 Address: </a:t>
            </a:r>
          </a:p>
          <a:p>
            <a:r>
              <a:rPr lang="en-US" sz="9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 Address: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5B9F3A0-A835-3EEA-0100-8F09E9926952}"/>
              </a:ext>
            </a:extLst>
          </p:cNvPr>
          <p:cNvSpPr/>
          <p:nvPr/>
        </p:nvSpPr>
        <p:spPr>
          <a:xfrm>
            <a:off x="7348408" y="2953334"/>
            <a:ext cx="880313" cy="8803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>
              <a:noFill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6504221-2071-BE5E-3E2A-1AFA4D7EDCB1}"/>
              </a:ext>
            </a:extLst>
          </p:cNvPr>
          <p:cNvSpPr/>
          <p:nvPr/>
        </p:nvSpPr>
        <p:spPr>
          <a:xfrm>
            <a:off x="8811563" y="4378229"/>
            <a:ext cx="880313" cy="88031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75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0436A6-CE14-2591-239A-FBC5FF0D6C67}"/>
              </a:ext>
            </a:extLst>
          </p:cNvPr>
          <p:cNvGrpSpPr/>
          <p:nvPr/>
        </p:nvGrpSpPr>
        <p:grpSpPr>
          <a:xfrm>
            <a:off x="580039" y="581106"/>
            <a:ext cx="10963533" cy="3656427"/>
            <a:chOff x="168919" y="623285"/>
            <a:chExt cx="6520161" cy="21745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4529AD-6B55-1C6C-1696-284E8A0CA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1065" y="1338512"/>
              <a:ext cx="506284" cy="667374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9EB118-A502-3E8B-A4F6-2151488DA68F}"/>
                </a:ext>
              </a:extLst>
            </p:cNvPr>
            <p:cNvCxnSpPr>
              <a:cxnSpLocks/>
              <a:stCxn id="7" idx="3"/>
              <a:endCxn id="22" idx="1"/>
            </p:cNvCxnSpPr>
            <p:nvPr/>
          </p:nvCxnSpPr>
          <p:spPr>
            <a:xfrm flipV="1">
              <a:off x="1019219" y="1669753"/>
              <a:ext cx="932164" cy="3992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Picture 6" descr="A computer monitor and a rectangular box&#10;&#10;Description automatically generated with medium confidence">
              <a:extLst>
                <a:ext uri="{FF2B5EF4-FFF2-40B4-BE49-F238E27FC236}">
                  <a16:creationId xmlns:a16="http://schemas.microsoft.com/office/drawing/2014/main" id="{EC076F11-6E09-D137-6767-DB7D5F630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128" y="1338512"/>
              <a:ext cx="747091" cy="670466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B5481A-0878-BF9B-A25C-CD08E185B7C4}"/>
                </a:ext>
              </a:extLst>
            </p:cNvPr>
            <p:cNvCxnSpPr>
              <a:cxnSpLocks/>
              <a:stCxn id="23" idx="3"/>
              <a:endCxn id="5" idx="1"/>
            </p:cNvCxnSpPr>
            <p:nvPr/>
          </p:nvCxnSpPr>
          <p:spPr>
            <a:xfrm>
              <a:off x="4906616" y="1669753"/>
              <a:ext cx="1144449" cy="244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B16309D-F721-F8FD-AF8B-B0C7544E06FE}"/>
                </a:ext>
              </a:extLst>
            </p:cNvPr>
            <p:cNvSpPr/>
            <p:nvPr/>
          </p:nvSpPr>
          <p:spPr>
            <a:xfrm>
              <a:off x="168919" y="704874"/>
              <a:ext cx="2272420" cy="20929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947C5C-842D-3A2D-1B9F-A2C50CB07287}"/>
                </a:ext>
              </a:extLst>
            </p:cNvPr>
            <p:cNvSpPr txBox="1"/>
            <p:nvPr/>
          </p:nvSpPr>
          <p:spPr>
            <a:xfrm>
              <a:off x="865744" y="824645"/>
              <a:ext cx="801939" cy="193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10.0.0.0/24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E638EC-C5AB-CFB7-A0A8-E54014ABFC6F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flipH="1">
              <a:off x="2931295" y="1669753"/>
              <a:ext cx="99540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FCDAAF-A5C8-7331-BDCE-81B31810DADD}"/>
                </a:ext>
              </a:extLst>
            </p:cNvPr>
            <p:cNvSpPr/>
            <p:nvPr/>
          </p:nvSpPr>
          <p:spPr>
            <a:xfrm>
              <a:off x="4416660" y="623285"/>
              <a:ext cx="2272420" cy="20929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93C56-0D76-4CAC-AB33-ED050967BC25}"/>
                </a:ext>
              </a:extLst>
            </p:cNvPr>
            <p:cNvSpPr txBox="1"/>
            <p:nvPr/>
          </p:nvSpPr>
          <p:spPr>
            <a:xfrm>
              <a:off x="5002878" y="829070"/>
              <a:ext cx="1022158" cy="193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192.168.0.0/24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4DDA19-B5EA-CA4B-9D17-B417CFDC485A}"/>
                </a:ext>
              </a:extLst>
            </p:cNvPr>
            <p:cNvSpPr txBox="1"/>
            <p:nvPr/>
          </p:nvSpPr>
          <p:spPr>
            <a:xfrm>
              <a:off x="1714549" y="1685126"/>
              <a:ext cx="229942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.1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A3F788-BA48-7BAD-D00E-304E14465EE6}"/>
                </a:ext>
              </a:extLst>
            </p:cNvPr>
            <p:cNvSpPr txBox="1"/>
            <p:nvPr/>
          </p:nvSpPr>
          <p:spPr>
            <a:xfrm>
              <a:off x="927686" y="1692686"/>
              <a:ext cx="229942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.2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35BAAF-442C-F054-D21F-F8A03B67A6E9}"/>
                </a:ext>
              </a:extLst>
            </p:cNvPr>
            <p:cNvSpPr txBox="1"/>
            <p:nvPr/>
          </p:nvSpPr>
          <p:spPr>
            <a:xfrm>
              <a:off x="2872983" y="1635656"/>
              <a:ext cx="231849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.1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810391-E9E8-ABBA-409A-7378B486B117}"/>
                </a:ext>
              </a:extLst>
            </p:cNvPr>
            <p:cNvSpPr txBox="1"/>
            <p:nvPr/>
          </p:nvSpPr>
          <p:spPr>
            <a:xfrm>
              <a:off x="3692793" y="1635656"/>
              <a:ext cx="239476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.2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300FA88-E1FF-2A77-3A72-B6D69F022F19}"/>
                </a:ext>
              </a:extLst>
            </p:cNvPr>
            <p:cNvSpPr/>
            <p:nvPr/>
          </p:nvSpPr>
          <p:spPr>
            <a:xfrm>
              <a:off x="2292790" y="693842"/>
              <a:ext cx="2272420" cy="20929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8BBFD4-419A-2BAA-9663-7590DA699723}"/>
                </a:ext>
              </a:extLst>
            </p:cNvPr>
            <p:cNvSpPr txBox="1"/>
            <p:nvPr/>
          </p:nvSpPr>
          <p:spPr>
            <a:xfrm>
              <a:off x="2841356" y="806757"/>
              <a:ext cx="948752" cy="193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172.16.0.0/24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855755-79D2-A14D-2A37-28B5D962068C}"/>
                </a:ext>
              </a:extLst>
            </p:cNvPr>
            <p:cNvSpPr txBox="1"/>
            <p:nvPr/>
          </p:nvSpPr>
          <p:spPr>
            <a:xfrm>
              <a:off x="4845123" y="1643201"/>
              <a:ext cx="225176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.1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9E01B8-980A-810C-361F-008A6E5CB982}"/>
                </a:ext>
              </a:extLst>
            </p:cNvPr>
            <p:cNvSpPr txBox="1"/>
            <p:nvPr/>
          </p:nvSpPr>
          <p:spPr>
            <a:xfrm>
              <a:off x="5806090" y="1664659"/>
              <a:ext cx="225176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.2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F</a:t>
              </a:r>
            </a:p>
          </p:txBody>
        </p:sp>
        <p:pic>
          <p:nvPicPr>
            <p:cNvPr id="22" name="Picture 21" descr="A blue circular object with arrows&#10;&#10;Description automatically generated">
              <a:extLst>
                <a:ext uri="{FF2B5EF4-FFF2-40B4-BE49-F238E27FC236}">
                  <a16:creationId xmlns:a16="http://schemas.microsoft.com/office/drawing/2014/main" id="{5E39C2C4-F315-FC1D-B305-267360AF1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51383" y="1334520"/>
              <a:ext cx="979912" cy="670466"/>
            </a:xfrm>
            <a:prstGeom prst="rect">
              <a:avLst/>
            </a:prstGeom>
          </p:spPr>
        </p:pic>
        <p:pic>
          <p:nvPicPr>
            <p:cNvPr id="23" name="Picture 22" descr="A blue circular object with arrows&#10;&#10;Description automatically generated">
              <a:extLst>
                <a:ext uri="{FF2B5EF4-FFF2-40B4-BE49-F238E27FC236}">
                  <a16:creationId xmlns:a16="http://schemas.microsoft.com/office/drawing/2014/main" id="{E8FCE083-D157-D259-40C1-8A0328C87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6704" y="1334520"/>
              <a:ext cx="979912" cy="670466"/>
            </a:xfrm>
            <a:prstGeom prst="rect">
              <a:avLst/>
            </a:prstGeom>
          </p:spPr>
        </p:pic>
      </p:grpSp>
      <p:sp>
        <p:nvSpPr>
          <p:cNvPr id="24" name="Triangle 23">
            <a:extLst>
              <a:ext uri="{FF2B5EF4-FFF2-40B4-BE49-F238E27FC236}">
                <a16:creationId xmlns:a16="http://schemas.microsoft.com/office/drawing/2014/main" id="{C29BEE05-5F54-D306-9FBF-4939899655F2}"/>
              </a:ext>
            </a:extLst>
          </p:cNvPr>
          <p:cNvSpPr/>
          <p:nvPr/>
        </p:nvSpPr>
        <p:spPr>
          <a:xfrm>
            <a:off x="444137" y="3032164"/>
            <a:ext cx="1638889" cy="15580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6C7F2C1-4FAF-1175-0738-142E5A44F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01901"/>
              </p:ext>
            </p:extLst>
          </p:nvPr>
        </p:nvGraphicFramePr>
        <p:xfrm>
          <a:off x="444137" y="4590217"/>
          <a:ext cx="1822670" cy="18963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39">
                  <a:extLst>
                    <a:ext uri="{9D8B030D-6E8A-4147-A177-3AD203B41FA5}">
                      <a16:colId xmlns:a16="http://schemas.microsoft.com/office/drawing/2014/main" val="1268550675"/>
                    </a:ext>
                  </a:extLst>
                </a:gridCol>
                <a:gridCol w="627831">
                  <a:extLst>
                    <a:ext uri="{9D8B030D-6E8A-4147-A177-3AD203B41FA5}">
                      <a16:colId xmlns:a16="http://schemas.microsoft.com/office/drawing/2014/main" val="4263546532"/>
                    </a:ext>
                  </a:extLst>
                </a:gridCol>
              </a:tblGrid>
              <a:tr h="474077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10.0.0.2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92D05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012212"/>
                  </a:ext>
                </a:extLst>
              </a:tr>
              <a:tr h="474077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626141"/>
                  </a:ext>
                </a:extLst>
              </a:tr>
              <a:tr h="474077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333394"/>
                  </a:ext>
                </a:extLst>
              </a:tr>
              <a:tr h="474077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648981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A014B-B5DE-8844-F3BB-94014F45057A}"/>
              </a:ext>
            </a:extLst>
          </p:cNvPr>
          <p:cNvGrpSpPr/>
          <p:nvPr/>
        </p:nvGrpSpPr>
        <p:grpSpPr>
          <a:xfrm>
            <a:off x="3317773" y="1817311"/>
            <a:ext cx="585445" cy="466069"/>
            <a:chOff x="2289505" y="388992"/>
            <a:chExt cx="348172" cy="27718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773B4D-7514-1ED9-F06F-60A3CF4FC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3511" y="388992"/>
              <a:ext cx="195656" cy="27718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90444E3-0654-CD94-34F3-7086F516CE93}"/>
                </a:ext>
              </a:extLst>
            </p:cNvPr>
            <p:cNvSpPr txBox="1"/>
            <p:nvPr/>
          </p:nvSpPr>
          <p:spPr>
            <a:xfrm>
              <a:off x="2289505" y="442940"/>
              <a:ext cx="348172" cy="170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61" dirty="0">
                  <a:solidFill>
                    <a:schemeClr val="accent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ARP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155E3EB-21A7-279D-EBB7-C0F56C40A757}"/>
              </a:ext>
            </a:extLst>
          </p:cNvPr>
          <p:cNvSpPr txBox="1"/>
          <p:nvPr/>
        </p:nvSpPr>
        <p:spPr>
          <a:xfrm>
            <a:off x="230425" y="127560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359995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DE9663-CD4D-9910-637B-F2A690B3F70E}"/>
              </a:ext>
            </a:extLst>
          </p:cNvPr>
          <p:cNvGrpSpPr/>
          <p:nvPr/>
        </p:nvGrpSpPr>
        <p:grpSpPr>
          <a:xfrm>
            <a:off x="580040" y="581107"/>
            <a:ext cx="10963533" cy="3656427"/>
            <a:chOff x="168919" y="623285"/>
            <a:chExt cx="6520161" cy="21745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0B540D-C737-7EDA-E4A3-CFFA14DF1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1065" y="1338512"/>
              <a:ext cx="506284" cy="667374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57681D-33EF-1DEA-1DF9-F081B53C5D3E}"/>
                </a:ext>
              </a:extLst>
            </p:cNvPr>
            <p:cNvCxnSpPr>
              <a:cxnSpLocks/>
              <a:stCxn id="7" idx="3"/>
              <a:endCxn id="22" idx="1"/>
            </p:cNvCxnSpPr>
            <p:nvPr/>
          </p:nvCxnSpPr>
          <p:spPr>
            <a:xfrm flipV="1">
              <a:off x="1019219" y="1669753"/>
              <a:ext cx="932164" cy="3992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Picture 6" descr="A computer monitor and a rectangular box&#10;&#10;Description automatically generated with medium confidence">
              <a:extLst>
                <a:ext uri="{FF2B5EF4-FFF2-40B4-BE49-F238E27FC236}">
                  <a16:creationId xmlns:a16="http://schemas.microsoft.com/office/drawing/2014/main" id="{87E6CE43-55D0-F85D-BBE6-2611C5C97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128" y="1338512"/>
              <a:ext cx="747091" cy="670466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24453F0-6E50-B867-E660-1D6D8A8A3A60}"/>
                </a:ext>
              </a:extLst>
            </p:cNvPr>
            <p:cNvCxnSpPr>
              <a:cxnSpLocks/>
              <a:stCxn id="23" idx="3"/>
              <a:endCxn id="5" idx="1"/>
            </p:cNvCxnSpPr>
            <p:nvPr/>
          </p:nvCxnSpPr>
          <p:spPr>
            <a:xfrm>
              <a:off x="4906616" y="1669753"/>
              <a:ext cx="1144449" cy="244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0A5E66-080F-252C-7411-9DC02DD8EE45}"/>
                </a:ext>
              </a:extLst>
            </p:cNvPr>
            <p:cNvSpPr/>
            <p:nvPr/>
          </p:nvSpPr>
          <p:spPr>
            <a:xfrm>
              <a:off x="168919" y="704874"/>
              <a:ext cx="2272420" cy="20929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AD6F1F-334E-9F8C-C4AD-77FDCA695768}"/>
                </a:ext>
              </a:extLst>
            </p:cNvPr>
            <p:cNvSpPr txBox="1"/>
            <p:nvPr/>
          </p:nvSpPr>
          <p:spPr>
            <a:xfrm>
              <a:off x="865744" y="824645"/>
              <a:ext cx="801939" cy="193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10.0.0.0/24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3C0F9F3-AE86-9DC8-42A6-4881E79E8CCB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flipH="1">
              <a:off x="2931295" y="1669753"/>
              <a:ext cx="99540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D78DE0-8964-C432-2606-AF7AC87F4D27}"/>
                </a:ext>
              </a:extLst>
            </p:cNvPr>
            <p:cNvSpPr/>
            <p:nvPr/>
          </p:nvSpPr>
          <p:spPr>
            <a:xfrm>
              <a:off x="4416660" y="623285"/>
              <a:ext cx="2272420" cy="20929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29B6AE-0AAA-8FB6-FFC0-5510A8028645}"/>
                </a:ext>
              </a:extLst>
            </p:cNvPr>
            <p:cNvSpPr txBox="1"/>
            <p:nvPr/>
          </p:nvSpPr>
          <p:spPr>
            <a:xfrm>
              <a:off x="5002878" y="829070"/>
              <a:ext cx="1022158" cy="193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192.168.0.0/24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5E5955-A668-BC16-4AC1-4F0348BDEA90}"/>
                </a:ext>
              </a:extLst>
            </p:cNvPr>
            <p:cNvSpPr txBox="1"/>
            <p:nvPr/>
          </p:nvSpPr>
          <p:spPr>
            <a:xfrm>
              <a:off x="1714549" y="1685126"/>
              <a:ext cx="229942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.1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ABD5B4-5FDD-6758-6FCD-71A31A97F8E5}"/>
                </a:ext>
              </a:extLst>
            </p:cNvPr>
            <p:cNvSpPr txBox="1"/>
            <p:nvPr/>
          </p:nvSpPr>
          <p:spPr>
            <a:xfrm>
              <a:off x="927686" y="1692686"/>
              <a:ext cx="229942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.2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630BFF-20FA-25AC-289A-B8E5C41E4A2F}"/>
                </a:ext>
              </a:extLst>
            </p:cNvPr>
            <p:cNvSpPr txBox="1"/>
            <p:nvPr/>
          </p:nvSpPr>
          <p:spPr>
            <a:xfrm>
              <a:off x="2872983" y="1635656"/>
              <a:ext cx="231849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.1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881666-82D1-9B40-38D5-89622946D1F7}"/>
                </a:ext>
              </a:extLst>
            </p:cNvPr>
            <p:cNvSpPr txBox="1"/>
            <p:nvPr/>
          </p:nvSpPr>
          <p:spPr>
            <a:xfrm>
              <a:off x="3692793" y="1635656"/>
              <a:ext cx="239476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.2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782CE8-741A-FC8C-C6B4-83D7B086DDC8}"/>
                </a:ext>
              </a:extLst>
            </p:cNvPr>
            <p:cNvSpPr/>
            <p:nvPr/>
          </p:nvSpPr>
          <p:spPr>
            <a:xfrm>
              <a:off x="2292790" y="693842"/>
              <a:ext cx="2272420" cy="20929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4CDA52-FF93-F0B4-BBA1-8F9A0B7397D5}"/>
                </a:ext>
              </a:extLst>
            </p:cNvPr>
            <p:cNvSpPr txBox="1"/>
            <p:nvPr/>
          </p:nvSpPr>
          <p:spPr>
            <a:xfrm>
              <a:off x="2841356" y="806757"/>
              <a:ext cx="948752" cy="193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172.16.0.0/24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0329D9-7B93-72FA-7D47-0A4D4DB687E4}"/>
                </a:ext>
              </a:extLst>
            </p:cNvPr>
            <p:cNvSpPr txBox="1"/>
            <p:nvPr/>
          </p:nvSpPr>
          <p:spPr>
            <a:xfrm>
              <a:off x="4845123" y="1643201"/>
              <a:ext cx="225176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.1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D88691-8181-AE3D-8C6F-DBBD087EA863}"/>
                </a:ext>
              </a:extLst>
            </p:cNvPr>
            <p:cNvSpPr txBox="1"/>
            <p:nvPr/>
          </p:nvSpPr>
          <p:spPr>
            <a:xfrm>
              <a:off x="5806090" y="1664659"/>
              <a:ext cx="225176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.2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F</a:t>
              </a:r>
            </a:p>
          </p:txBody>
        </p:sp>
        <p:pic>
          <p:nvPicPr>
            <p:cNvPr id="22" name="Picture 21" descr="A blue circular object with arrows&#10;&#10;Description automatically generated">
              <a:extLst>
                <a:ext uri="{FF2B5EF4-FFF2-40B4-BE49-F238E27FC236}">
                  <a16:creationId xmlns:a16="http://schemas.microsoft.com/office/drawing/2014/main" id="{BC98CB36-F186-C60D-D084-0F77B868B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51383" y="1334520"/>
              <a:ext cx="979912" cy="670466"/>
            </a:xfrm>
            <a:prstGeom prst="rect">
              <a:avLst/>
            </a:prstGeom>
          </p:spPr>
        </p:pic>
        <p:pic>
          <p:nvPicPr>
            <p:cNvPr id="23" name="Picture 22" descr="A blue circular object with arrows&#10;&#10;Description automatically generated">
              <a:extLst>
                <a:ext uri="{FF2B5EF4-FFF2-40B4-BE49-F238E27FC236}">
                  <a16:creationId xmlns:a16="http://schemas.microsoft.com/office/drawing/2014/main" id="{BDEE9DDC-2193-8F72-7096-998C743D2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6704" y="1334520"/>
              <a:ext cx="979912" cy="670466"/>
            </a:xfrm>
            <a:prstGeom prst="rect">
              <a:avLst/>
            </a:prstGeom>
          </p:spPr>
        </p:pic>
      </p:grpSp>
      <p:sp>
        <p:nvSpPr>
          <p:cNvPr id="24" name="Triangle 23">
            <a:extLst>
              <a:ext uri="{FF2B5EF4-FFF2-40B4-BE49-F238E27FC236}">
                <a16:creationId xmlns:a16="http://schemas.microsoft.com/office/drawing/2014/main" id="{B9CB3E7D-D43E-0967-0DC0-B67A103B97F5}"/>
              </a:ext>
            </a:extLst>
          </p:cNvPr>
          <p:cNvSpPr/>
          <p:nvPr/>
        </p:nvSpPr>
        <p:spPr>
          <a:xfrm>
            <a:off x="444138" y="3032164"/>
            <a:ext cx="1638889" cy="15580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041D8FB-78F2-4971-2FFE-033EF693F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65547"/>
              </p:ext>
            </p:extLst>
          </p:nvPr>
        </p:nvGraphicFramePr>
        <p:xfrm>
          <a:off x="444138" y="4590217"/>
          <a:ext cx="1822670" cy="18963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39">
                  <a:extLst>
                    <a:ext uri="{9D8B030D-6E8A-4147-A177-3AD203B41FA5}">
                      <a16:colId xmlns:a16="http://schemas.microsoft.com/office/drawing/2014/main" val="1268550675"/>
                    </a:ext>
                  </a:extLst>
                </a:gridCol>
                <a:gridCol w="627831">
                  <a:extLst>
                    <a:ext uri="{9D8B030D-6E8A-4147-A177-3AD203B41FA5}">
                      <a16:colId xmlns:a16="http://schemas.microsoft.com/office/drawing/2014/main" val="4263546532"/>
                    </a:ext>
                  </a:extLst>
                </a:gridCol>
              </a:tblGrid>
              <a:tr h="474077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10.0.0.2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92D05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012212"/>
                  </a:ext>
                </a:extLst>
              </a:tr>
              <a:tr h="47407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10.0.0.1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2D05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626141"/>
                  </a:ext>
                </a:extLst>
              </a:tr>
              <a:tr h="474077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333394"/>
                  </a:ext>
                </a:extLst>
              </a:tr>
              <a:tr h="474077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648981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0699436C-870F-B8E9-D39F-41E005217DF2}"/>
              </a:ext>
            </a:extLst>
          </p:cNvPr>
          <p:cNvGrpSpPr/>
          <p:nvPr/>
        </p:nvGrpSpPr>
        <p:grpSpPr>
          <a:xfrm>
            <a:off x="1862162" y="1777044"/>
            <a:ext cx="585445" cy="466069"/>
            <a:chOff x="2289505" y="388992"/>
            <a:chExt cx="348172" cy="27718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7E2D10D-C8C9-1CF1-69BA-F525B85D8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3511" y="388992"/>
              <a:ext cx="195656" cy="27718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5FF790-F917-7735-6C6B-33932B270AEE}"/>
                </a:ext>
              </a:extLst>
            </p:cNvPr>
            <p:cNvSpPr txBox="1"/>
            <p:nvPr/>
          </p:nvSpPr>
          <p:spPr>
            <a:xfrm>
              <a:off x="2289505" y="442940"/>
              <a:ext cx="348172" cy="170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61" dirty="0">
                  <a:solidFill>
                    <a:schemeClr val="accent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ARP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227B22E-BA5B-0188-1160-3B47E62DB089}"/>
              </a:ext>
            </a:extLst>
          </p:cNvPr>
          <p:cNvSpPr txBox="1"/>
          <p:nvPr/>
        </p:nvSpPr>
        <p:spPr>
          <a:xfrm>
            <a:off x="230425" y="127560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275087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2AF77F4-A2DB-C217-71E5-C069BCF533E0}"/>
              </a:ext>
            </a:extLst>
          </p:cNvPr>
          <p:cNvGrpSpPr/>
          <p:nvPr/>
        </p:nvGrpSpPr>
        <p:grpSpPr>
          <a:xfrm>
            <a:off x="578508" y="581709"/>
            <a:ext cx="10963533" cy="3656427"/>
            <a:chOff x="168919" y="623285"/>
            <a:chExt cx="6520161" cy="21745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750535-04E1-6C24-B6F5-86BEA2B72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1065" y="1338512"/>
              <a:ext cx="506284" cy="667374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B4A79DF-AE7A-3273-1DAB-3C28643E6495}"/>
                </a:ext>
              </a:extLst>
            </p:cNvPr>
            <p:cNvCxnSpPr>
              <a:cxnSpLocks/>
              <a:stCxn id="7" idx="3"/>
              <a:endCxn id="22" idx="1"/>
            </p:cNvCxnSpPr>
            <p:nvPr/>
          </p:nvCxnSpPr>
          <p:spPr>
            <a:xfrm flipV="1">
              <a:off x="1019219" y="1669753"/>
              <a:ext cx="932164" cy="3992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Picture 6" descr="A computer monitor and a rectangular box&#10;&#10;Description automatically generated with medium confidence">
              <a:extLst>
                <a:ext uri="{FF2B5EF4-FFF2-40B4-BE49-F238E27FC236}">
                  <a16:creationId xmlns:a16="http://schemas.microsoft.com/office/drawing/2014/main" id="{4CD59F8F-160D-755B-902D-6D0380203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128" y="1338512"/>
              <a:ext cx="747091" cy="670466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8F9BA9-C962-C305-B092-2105A2F59E49}"/>
                </a:ext>
              </a:extLst>
            </p:cNvPr>
            <p:cNvCxnSpPr>
              <a:cxnSpLocks/>
              <a:stCxn id="23" idx="3"/>
              <a:endCxn id="5" idx="1"/>
            </p:cNvCxnSpPr>
            <p:nvPr/>
          </p:nvCxnSpPr>
          <p:spPr>
            <a:xfrm>
              <a:off x="4906616" y="1669753"/>
              <a:ext cx="1144449" cy="244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85EA98-3F1E-80AA-0C7D-0507A5B016E9}"/>
                </a:ext>
              </a:extLst>
            </p:cNvPr>
            <p:cNvSpPr/>
            <p:nvPr/>
          </p:nvSpPr>
          <p:spPr>
            <a:xfrm>
              <a:off x="168919" y="704874"/>
              <a:ext cx="2272420" cy="20929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1E5F87-A800-9544-73A9-8F0F037B9A88}"/>
                </a:ext>
              </a:extLst>
            </p:cNvPr>
            <p:cNvSpPr txBox="1"/>
            <p:nvPr/>
          </p:nvSpPr>
          <p:spPr>
            <a:xfrm>
              <a:off x="865744" y="824645"/>
              <a:ext cx="801939" cy="193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10.0.0.0/24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12109D-6A11-2D4A-E59C-65689D26CEEA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flipH="1">
              <a:off x="2931295" y="1669753"/>
              <a:ext cx="99540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E7ABDA3-3E7E-6361-DDF7-98D75AF0E06F}"/>
                </a:ext>
              </a:extLst>
            </p:cNvPr>
            <p:cNvSpPr/>
            <p:nvPr/>
          </p:nvSpPr>
          <p:spPr>
            <a:xfrm>
              <a:off x="4416660" y="623285"/>
              <a:ext cx="2272420" cy="20929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89722C-FABB-EFE9-9B7E-7591A514017C}"/>
                </a:ext>
              </a:extLst>
            </p:cNvPr>
            <p:cNvSpPr txBox="1"/>
            <p:nvPr/>
          </p:nvSpPr>
          <p:spPr>
            <a:xfrm>
              <a:off x="5002878" y="829070"/>
              <a:ext cx="1022158" cy="193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192.168.0.0/24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8854A1-F1CC-73F0-B99F-61F7F73AD83C}"/>
                </a:ext>
              </a:extLst>
            </p:cNvPr>
            <p:cNvSpPr txBox="1"/>
            <p:nvPr/>
          </p:nvSpPr>
          <p:spPr>
            <a:xfrm>
              <a:off x="1714549" y="1685126"/>
              <a:ext cx="229942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.1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0A5A6F-0CE3-E1A7-3897-A10E2007EE8A}"/>
                </a:ext>
              </a:extLst>
            </p:cNvPr>
            <p:cNvSpPr txBox="1"/>
            <p:nvPr/>
          </p:nvSpPr>
          <p:spPr>
            <a:xfrm>
              <a:off x="927686" y="1692686"/>
              <a:ext cx="229942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.2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57C8BF-3864-DBF7-7C77-F6D61CA69859}"/>
                </a:ext>
              </a:extLst>
            </p:cNvPr>
            <p:cNvSpPr txBox="1"/>
            <p:nvPr/>
          </p:nvSpPr>
          <p:spPr>
            <a:xfrm>
              <a:off x="2872983" y="1635656"/>
              <a:ext cx="231849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.1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5A8D96-C540-20F3-137B-22C0A5A5604A}"/>
                </a:ext>
              </a:extLst>
            </p:cNvPr>
            <p:cNvSpPr txBox="1"/>
            <p:nvPr/>
          </p:nvSpPr>
          <p:spPr>
            <a:xfrm>
              <a:off x="3692793" y="1635656"/>
              <a:ext cx="239476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.2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C53DC6-629C-FF86-17DD-AF488F25AD68}"/>
                </a:ext>
              </a:extLst>
            </p:cNvPr>
            <p:cNvSpPr/>
            <p:nvPr/>
          </p:nvSpPr>
          <p:spPr>
            <a:xfrm>
              <a:off x="2292790" y="693842"/>
              <a:ext cx="2272420" cy="20929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507452-032C-01E8-8354-02DB255A18BF}"/>
                </a:ext>
              </a:extLst>
            </p:cNvPr>
            <p:cNvSpPr txBox="1"/>
            <p:nvPr/>
          </p:nvSpPr>
          <p:spPr>
            <a:xfrm>
              <a:off x="2841356" y="806757"/>
              <a:ext cx="948752" cy="193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172.16.0.0/24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364CD0-DF84-E59C-82F0-30CCAE6F9C24}"/>
                </a:ext>
              </a:extLst>
            </p:cNvPr>
            <p:cNvSpPr txBox="1"/>
            <p:nvPr/>
          </p:nvSpPr>
          <p:spPr>
            <a:xfrm>
              <a:off x="4845123" y="1643201"/>
              <a:ext cx="225176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.1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43A541-0B71-7ECF-FC5F-98D6F2114223}"/>
                </a:ext>
              </a:extLst>
            </p:cNvPr>
            <p:cNvSpPr txBox="1"/>
            <p:nvPr/>
          </p:nvSpPr>
          <p:spPr>
            <a:xfrm>
              <a:off x="5806090" y="1664659"/>
              <a:ext cx="225176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.2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F</a:t>
              </a:r>
            </a:p>
          </p:txBody>
        </p:sp>
        <p:pic>
          <p:nvPicPr>
            <p:cNvPr id="22" name="Picture 21" descr="A blue circular object with arrows&#10;&#10;Description automatically generated">
              <a:extLst>
                <a:ext uri="{FF2B5EF4-FFF2-40B4-BE49-F238E27FC236}">
                  <a16:creationId xmlns:a16="http://schemas.microsoft.com/office/drawing/2014/main" id="{B83C9633-0732-3064-5FF2-68E35AA9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51383" y="1334520"/>
              <a:ext cx="979912" cy="670466"/>
            </a:xfrm>
            <a:prstGeom prst="rect">
              <a:avLst/>
            </a:prstGeom>
          </p:spPr>
        </p:pic>
        <p:pic>
          <p:nvPicPr>
            <p:cNvPr id="23" name="Picture 22" descr="A blue circular object with arrows&#10;&#10;Description automatically generated">
              <a:extLst>
                <a:ext uri="{FF2B5EF4-FFF2-40B4-BE49-F238E27FC236}">
                  <a16:creationId xmlns:a16="http://schemas.microsoft.com/office/drawing/2014/main" id="{18FEA7C9-3432-39FA-8149-01158EDDC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6704" y="1334520"/>
              <a:ext cx="979912" cy="67046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977EBB-948F-B2C3-D962-DE72FB2D5A6B}"/>
              </a:ext>
            </a:extLst>
          </p:cNvPr>
          <p:cNvGrpSpPr/>
          <p:nvPr/>
        </p:nvGrpSpPr>
        <p:grpSpPr>
          <a:xfrm>
            <a:off x="3585017" y="2004249"/>
            <a:ext cx="729213" cy="466069"/>
            <a:chOff x="2291157" y="388992"/>
            <a:chExt cx="433673" cy="27718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AE928DA-48AC-5B90-E180-13D5BCF0A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3511" y="388992"/>
              <a:ext cx="195656" cy="27718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9D956E-34A8-571B-ABF0-04B253369723}"/>
                </a:ext>
              </a:extLst>
            </p:cNvPr>
            <p:cNvSpPr txBox="1"/>
            <p:nvPr/>
          </p:nvSpPr>
          <p:spPr>
            <a:xfrm>
              <a:off x="2291157" y="442940"/>
              <a:ext cx="433673" cy="146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PING</a:t>
              </a:r>
            </a:p>
          </p:txBody>
        </p:sp>
      </p:grpSp>
      <p:sp>
        <p:nvSpPr>
          <p:cNvPr id="32" name="Triangle 31">
            <a:extLst>
              <a:ext uri="{FF2B5EF4-FFF2-40B4-BE49-F238E27FC236}">
                <a16:creationId xmlns:a16="http://schemas.microsoft.com/office/drawing/2014/main" id="{3DE021D4-CBB1-61B9-140E-940AA7329E06}"/>
              </a:ext>
            </a:extLst>
          </p:cNvPr>
          <p:cNvSpPr/>
          <p:nvPr/>
        </p:nvSpPr>
        <p:spPr>
          <a:xfrm>
            <a:off x="3294488" y="3035125"/>
            <a:ext cx="1943675" cy="15580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254B7C7-59DC-4E65-05E9-906E6864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731081"/>
              </p:ext>
            </p:extLst>
          </p:nvPr>
        </p:nvGraphicFramePr>
        <p:xfrm>
          <a:off x="3294488" y="4593178"/>
          <a:ext cx="2156159" cy="18963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8328">
                  <a:extLst>
                    <a:ext uri="{9D8B030D-6E8A-4147-A177-3AD203B41FA5}">
                      <a16:colId xmlns:a16="http://schemas.microsoft.com/office/drawing/2014/main" val="1268550675"/>
                    </a:ext>
                  </a:extLst>
                </a:gridCol>
                <a:gridCol w="627831">
                  <a:extLst>
                    <a:ext uri="{9D8B030D-6E8A-4147-A177-3AD203B41FA5}">
                      <a16:colId xmlns:a16="http://schemas.microsoft.com/office/drawing/2014/main" val="4263546532"/>
                    </a:ext>
                  </a:extLst>
                </a:gridCol>
              </a:tblGrid>
              <a:tr h="474077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10.0.0.1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92D05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012212"/>
                  </a:ext>
                </a:extLst>
              </a:tr>
              <a:tr h="47407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172.16.0.1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2D05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626141"/>
                  </a:ext>
                </a:extLst>
              </a:tr>
              <a:tr h="47407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10.0.0.2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2D05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</a:t>
                      </a:r>
                      <a:endParaRPr lang="en-US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333394"/>
                  </a:ext>
                </a:extLst>
              </a:tr>
              <a:tr h="474077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92D05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648981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D911D8F7-F3BC-4426-4354-7CD5958CB442}"/>
              </a:ext>
            </a:extLst>
          </p:cNvPr>
          <p:cNvGrpSpPr/>
          <p:nvPr/>
        </p:nvGrpSpPr>
        <p:grpSpPr>
          <a:xfrm>
            <a:off x="6818781" y="1983416"/>
            <a:ext cx="585445" cy="466069"/>
            <a:chOff x="2289505" y="388992"/>
            <a:chExt cx="348172" cy="27718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E11C66E-4A76-44E4-1B66-80558EFF3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3511" y="388992"/>
              <a:ext cx="195656" cy="27718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30BF2C-B62A-3B8C-5D88-2FFC056B9813}"/>
                </a:ext>
              </a:extLst>
            </p:cNvPr>
            <p:cNvSpPr txBox="1"/>
            <p:nvPr/>
          </p:nvSpPr>
          <p:spPr>
            <a:xfrm>
              <a:off x="2289505" y="442940"/>
              <a:ext cx="348172" cy="170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61" dirty="0">
                  <a:solidFill>
                    <a:schemeClr val="accent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ARP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B4642B-225D-53D4-551E-F47213F202C9}"/>
              </a:ext>
            </a:extLst>
          </p:cNvPr>
          <p:cNvSpPr txBox="1"/>
          <p:nvPr/>
        </p:nvSpPr>
        <p:spPr>
          <a:xfrm>
            <a:off x="230425" y="127560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14113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FFE13B1-67DD-30F3-FBD3-2DBE5E686CCC}"/>
              </a:ext>
            </a:extLst>
          </p:cNvPr>
          <p:cNvGrpSpPr/>
          <p:nvPr/>
        </p:nvGrpSpPr>
        <p:grpSpPr>
          <a:xfrm>
            <a:off x="3544823" y="1922184"/>
            <a:ext cx="585445" cy="571100"/>
            <a:chOff x="2267253" y="388992"/>
            <a:chExt cx="348172" cy="33964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AE3ED92-B22D-0636-6CC0-42B709AC9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511" y="388992"/>
              <a:ext cx="195656" cy="27718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240684-4217-DABD-01EA-20AD0DBDFD11}"/>
                </a:ext>
              </a:extLst>
            </p:cNvPr>
            <p:cNvSpPr txBox="1"/>
            <p:nvPr/>
          </p:nvSpPr>
          <p:spPr>
            <a:xfrm>
              <a:off x="2267253" y="442940"/>
              <a:ext cx="348172" cy="285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61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PING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99A93CB-DE64-AD1C-918C-47DF658CFE45}"/>
              </a:ext>
            </a:extLst>
          </p:cNvPr>
          <p:cNvGrpSpPr/>
          <p:nvPr/>
        </p:nvGrpSpPr>
        <p:grpSpPr>
          <a:xfrm>
            <a:off x="5175446" y="1773847"/>
            <a:ext cx="585445" cy="466069"/>
            <a:chOff x="2289505" y="388992"/>
            <a:chExt cx="348172" cy="27718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C8CEC-32D0-A261-A03B-FF19010DE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511" y="388992"/>
              <a:ext cx="195656" cy="27718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16B680-6713-8772-7A58-0913608ECDB0}"/>
                </a:ext>
              </a:extLst>
            </p:cNvPr>
            <p:cNvSpPr txBox="1"/>
            <p:nvPr/>
          </p:nvSpPr>
          <p:spPr>
            <a:xfrm>
              <a:off x="2289505" y="442940"/>
              <a:ext cx="348172" cy="170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61" dirty="0">
                  <a:solidFill>
                    <a:schemeClr val="accent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ARP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E57A4AC-FE0B-E86A-79E3-DEFE8261A470}"/>
              </a:ext>
            </a:extLst>
          </p:cNvPr>
          <p:cNvGrpSpPr/>
          <p:nvPr/>
        </p:nvGrpSpPr>
        <p:grpSpPr>
          <a:xfrm>
            <a:off x="578508" y="581709"/>
            <a:ext cx="10963533" cy="3656427"/>
            <a:chOff x="168919" y="623285"/>
            <a:chExt cx="6520161" cy="2174525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B62E210-98C4-8986-2D5E-606249CC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1065" y="1338512"/>
              <a:ext cx="506284" cy="667374"/>
            </a:xfrm>
            <a:prstGeom prst="rect">
              <a:avLst/>
            </a:prstGeom>
          </p:spPr>
        </p:pic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8294C26-C08E-31EA-79F2-9AD3A413B924}"/>
                </a:ext>
              </a:extLst>
            </p:cNvPr>
            <p:cNvCxnSpPr>
              <a:cxnSpLocks/>
              <a:stCxn id="55" idx="3"/>
              <a:endCxn id="70" idx="1"/>
            </p:cNvCxnSpPr>
            <p:nvPr/>
          </p:nvCxnSpPr>
          <p:spPr>
            <a:xfrm flipV="1">
              <a:off x="1019219" y="1669753"/>
              <a:ext cx="932164" cy="3992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5" name="Picture 54" descr="A computer monitor and a rectangular box&#10;&#10;Description automatically generated with medium confidence">
              <a:extLst>
                <a:ext uri="{FF2B5EF4-FFF2-40B4-BE49-F238E27FC236}">
                  <a16:creationId xmlns:a16="http://schemas.microsoft.com/office/drawing/2014/main" id="{0FE314D3-7173-9B17-A4B8-EFD9540A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128" y="1338512"/>
              <a:ext cx="747091" cy="670466"/>
            </a:xfrm>
            <a:prstGeom prst="rect">
              <a:avLst/>
            </a:prstGeom>
          </p:spPr>
        </p:pic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F91284C-A25B-CC0F-13FF-DB9946864907}"/>
                </a:ext>
              </a:extLst>
            </p:cNvPr>
            <p:cNvCxnSpPr>
              <a:cxnSpLocks/>
              <a:stCxn id="71" idx="3"/>
              <a:endCxn id="53" idx="1"/>
            </p:cNvCxnSpPr>
            <p:nvPr/>
          </p:nvCxnSpPr>
          <p:spPr>
            <a:xfrm>
              <a:off x="4906616" y="1669753"/>
              <a:ext cx="1144449" cy="244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6A7D53C-5C8D-38DA-25D2-7C5A5E9253B9}"/>
                </a:ext>
              </a:extLst>
            </p:cNvPr>
            <p:cNvSpPr/>
            <p:nvPr/>
          </p:nvSpPr>
          <p:spPr>
            <a:xfrm>
              <a:off x="168919" y="704874"/>
              <a:ext cx="2272420" cy="20929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64A3A8D-744F-3F3B-D74E-F34EB2D1223A}"/>
                </a:ext>
              </a:extLst>
            </p:cNvPr>
            <p:cNvSpPr txBox="1"/>
            <p:nvPr/>
          </p:nvSpPr>
          <p:spPr>
            <a:xfrm>
              <a:off x="865744" y="824645"/>
              <a:ext cx="801939" cy="193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10.0.0.0/24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3ABE572-59B7-015C-98E0-EB0BDB7C1265}"/>
                </a:ext>
              </a:extLst>
            </p:cNvPr>
            <p:cNvCxnSpPr>
              <a:cxnSpLocks/>
              <a:endCxn id="70" idx="3"/>
            </p:cNvCxnSpPr>
            <p:nvPr/>
          </p:nvCxnSpPr>
          <p:spPr>
            <a:xfrm flipH="1">
              <a:off x="2931295" y="1669753"/>
              <a:ext cx="99540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2A9DA9F-4DA5-1FCB-CDC5-7040FDDF6D11}"/>
                </a:ext>
              </a:extLst>
            </p:cNvPr>
            <p:cNvSpPr/>
            <p:nvPr/>
          </p:nvSpPr>
          <p:spPr>
            <a:xfrm>
              <a:off x="4416660" y="623285"/>
              <a:ext cx="2272420" cy="20929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7F74F18-5A7F-EBF7-9812-EE2B824892C9}"/>
                </a:ext>
              </a:extLst>
            </p:cNvPr>
            <p:cNvSpPr txBox="1"/>
            <p:nvPr/>
          </p:nvSpPr>
          <p:spPr>
            <a:xfrm>
              <a:off x="5002878" y="829070"/>
              <a:ext cx="1022158" cy="193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192.168.0.0/24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052904D-0334-3ECA-80D3-B1F0CA9766D9}"/>
                </a:ext>
              </a:extLst>
            </p:cNvPr>
            <p:cNvSpPr txBox="1"/>
            <p:nvPr/>
          </p:nvSpPr>
          <p:spPr>
            <a:xfrm>
              <a:off x="1714549" y="1685126"/>
              <a:ext cx="229942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.1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F01188E-F0AB-27EC-14EB-C36B1F8B4A13}"/>
                </a:ext>
              </a:extLst>
            </p:cNvPr>
            <p:cNvSpPr txBox="1"/>
            <p:nvPr/>
          </p:nvSpPr>
          <p:spPr>
            <a:xfrm>
              <a:off x="927686" y="1692686"/>
              <a:ext cx="229942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.2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E103D89-EE8B-3E2F-9134-FF7444981FE3}"/>
                </a:ext>
              </a:extLst>
            </p:cNvPr>
            <p:cNvSpPr txBox="1"/>
            <p:nvPr/>
          </p:nvSpPr>
          <p:spPr>
            <a:xfrm>
              <a:off x="2872983" y="1635656"/>
              <a:ext cx="231849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.1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C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8303A98-725B-BAB9-6211-24127145603C}"/>
                </a:ext>
              </a:extLst>
            </p:cNvPr>
            <p:cNvSpPr txBox="1"/>
            <p:nvPr/>
          </p:nvSpPr>
          <p:spPr>
            <a:xfrm>
              <a:off x="3692793" y="1635656"/>
              <a:ext cx="239476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.2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563A9CB-2D96-4F39-324E-953CE566D1C5}"/>
                </a:ext>
              </a:extLst>
            </p:cNvPr>
            <p:cNvSpPr/>
            <p:nvPr/>
          </p:nvSpPr>
          <p:spPr>
            <a:xfrm>
              <a:off x="2292790" y="693842"/>
              <a:ext cx="2272420" cy="20929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ADB3938-252C-D1F5-B5D4-802655886046}"/>
                </a:ext>
              </a:extLst>
            </p:cNvPr>
            <p:cNvSpPr txBox="1"/>
            <p:nvPr/>
          </p:nvSpPr>
          <p:spPr>
            <a:xfrm>
              <a:off x="2841356" y="806757"/>
              <a:ext cx="948752" cy="193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172.16.0.0/24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27154D-0E49-6D64-7CB8-0B1700927309}"/>
                </a:ext>
              </a:extLst>
            </p:cNvPr>
            <p:cNvSpPr txBox="1"/>
            <p:nvPr/>
          </p:nvSpPr>
          <p:spPr>
            <a:xfrm>
              <a:off x="4845123" y="1643201"/>
              <a:ext cx="225176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.1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CE7D1BE-87D6-5199-BFB5-0D5CC2183DD4}"/>
                </a:ext>
              </a:extLst>
            </p:cNvPr>
            <p:cNvSpPr txBox="1"/>
            <p:nvPr/>
          </p:nvSpPr>
          <p:spPr>
            <a:xfrm>
              <a:off x="5806090" y="1664659"/>
              <a:ext cx="225176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.2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F</a:t>
              </a:r>
            </a:p>
          </p:txBody>
        </p:sp>
        <p:pic>
          <p:nvPicPr>
            <p:cNvPr id="70" name="Picture 69" descr="A blue circular object with arrows&#10;&#10;Description automatically generated">
              <a:extLst>
                <a:ext uri="{FF2B5EF4-FFF2-40B4-BE49-F238E27FC236}">
                  <a16:creationId xmlns:a16="http://schemas.microsoft.com/office/drawing/2014/main" id="{64C14F0B-0F1D-0F80-C34E-7D5BB76A7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1383" y="1334520"/>
              <a:ext cx="979912" cy="670466"/>
            </a:xfrm>
            <a:prstGeom prst="rect">
              <a:avLst/>
            </a:prstGeom>
          </p:spPr>
        </p:pic>
        <p:pic>
          <p:nvPicPr>
            <p:cNvPr id="71" name="Picture 70" descr="A blue circular object with arrows&#10;&#10;Description automatically generated">
              <a:extLst>
                <a:ext uri="{FF2B5EF4-FFF2-40B4-BE49-F238E27FC236}">
                  <a16:creationId xmlns:a16="http://schemas.microsoft.com/office/drawing/2014/main" id="{E71E1B94-36BE-CE3E-20FF-6A3487356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6704" y="1334520"/>
              <a:ext cx="979912" cy="670466"/>
            </a:xfrm>
            <a:prstGeom prst="rect">
              <a:avLst/>
            </a:prstGeom>
          </p:spPr>
        </p:pic>
      </p:grpSp>
      <p:sp>
        <p:nvSpPr>
          <p:cNvPr id="72" name="Triangle 71">
            <a:extLst>
              <a:ext uri="{FF2B5EF4-FFF2-40B4-BE49-F238E27FC236}">
                <a16:creationId xmlns:a16="http://schemas.microsoft.com/office/drawing/2014/main" id="{5FC95C17-F250-1C6F-066B-4EC1A76584F6}"/>
              </a:ext>
            </a:extLst>
          </p:cNvPr>
          <p:cNvSpPr/>
          <p:nvPr/>
        </p:nvSpPr>
        <p:spPr>
          <a:xfrm>
            <a:off x="3294488" y="3035125"/>
            <a:ext cx="1943675" cy="15580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DCAED529-2858-210F-6D93-6F0499966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801598"/>
              </p:ext>
            </p:extLst>
          </p:nvPr>
        </p:nvGraphicFramePr>
        <p:xfrm>
          <a:off x="3294488" y="4593178"/>
          <a:ext cx="2156159" cy="18963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8328">
                  <a:extLst>
                    <a:ext uri="{9D8B030D-6E8A-4147-A177-3AD203B41FA5}">
                      <a16:colId xmlns:a16="http://schemas.microsoft.com/office/drawing/2014/main" val="1268550675"/>
                    </a:ext>
                  </a:extLst>
                </a:gridCol>
                <a:gridCol w="627831">
                  <a:extLst>
                    <a:ext uri="{9D8B030D-6E8A-4147-A177-3AD203B41FA5}">
                      <a16:colId xmlns:a16="http://schemas.microsoft.com/office/drawing/2014/main" val="4263546532"/>
                    </a:ext>
                  </a:extLst>
                </a:gridCol>
              </a:tblGrid>
              <a:tr h="474077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10.0.0.1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92D05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012212"/>
                  </a:ext>
                </a:extLst>
              </a:tr>
              <a:tr h="47407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172.16.0.1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2D05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626141"/>
                  </a:ext>
                </a:extLst>
              </a:tr>
              <a:tr h="47407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10.0.0.2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2D05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</a:t>
                      </a:r>
                      <a:endParaRPr lang="en-US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333394"/>
                  </a:ext>
                </a:extLst>
              </a:tr>
              <a:tr h="47407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172.16.0.2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2D05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648981"/>
                  </a:ext>
                </a:extLst>
              </a:tr>
            </a:tbl>
          </a:graphicData>
        </a:graphic>
      </p:graphicFrame>
      <p:grpSp>
        <p:nvGrpSpPr>
          <p:cNvPr id="74" name="Group 73">
            <a:extLst>
              <a:ext uri="{FF2B5EF4-FFF2-40B4-BE49-F238E27FC236}">
                <a16:creationId xmlns:a16="http://schemas.microsoft.com/office/drawing/2014/main" id="{5BF34488-40A6-2F6B-D34F-5BDE141B7D90}"/>
              </a:ext>
            </a:extLst>
          </p:cNvPr>
          <p:cNvGrpSpPr/>
          <p:nvPr/>
        </p:nvGrpSpPr>
        <p:grpSpPr>
          <a:xfrm>
            <a:off x="3585017" y="2004249"/>
            <a:ext cx="729213" cy="466069"/>
            <a:chOff x="2291157" y="388992"/>
            <a:chExt cx="433673" cy="277180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11B918D-C3DD-0EBD-8D2F-8BA41A5A1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511" y="388992"/>
              <a:ext cx="195656" cy="27718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E026FA-4357-9E51-A863-B3A7891EAF87}"/>
                </a:ext>
              </a:extLst>
            </p:cNvPr>
            <p:cNvSpPr txBox="1"/>
            <p:nvPr/>
          </p:nvSpPr>
          <p:spPr>
            <a:xfrm>
              <a:off x="2291157" y="442940"/>
              <a:ext cx="433673" cy="146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PING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1DD4F0C-42F1-1D17-3FF4-E750F2059EA1}"/>
              </a:ext>
            </a:extLst>
          </p:cNvPr>
          <p:cNvSpPr txBox="1"/>
          <p:nvPr/>
        </p:nvSpPr>
        <p:spPr>
          <a:xfrm>
            <a:off x="230425" y="127560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4)</a:t>
            </a:r>
          </a:p>
        </p:txBody>
      </p:sp>
    </p:spTree>
    <p:extLst>
      <p:ext uri="{BB962C8B-B14F-4D97-AF65-F5344CB8AC3E}">
        <p14:creationId xmlns:p14="http://schemas.microsoft.com/office/powerpoint/2010/main" val="30162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riangle 26">
            <a:extLst>
              <a:ext uri="{FF2B5EF4-FFF2-40B4-BE49-F238E27FC236}">
                <a16:creationId xmlns:a16="http://schemas.microsoft.com/office/drawing/2014/main" id="{B47B221C-961B-6020-6CA2-8E262858355D}"/>
              </a:ext>
            </a:extLst>
          </p:cNvPr>
          <p:cNvSpPr/>
          <p:nvPr/>
        </p:nvSpPr>
        <p:spPr>
          <a:xfrm>
            <a:off x="6850969" y="3030989"/>
            <a:ext cx="1943675" cy="15580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0926683-823A-2EA0-A24B-F9AA542EC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51937"/>
              </p:ext>
            </p:extLst>
          </p:nvPr>
        </p:nvGraphicFramePr>
        <p:xfrm>
          <a:off x="6850969" y="4589042"/>
          <a:ext cx="2156159" cy="18963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8328">
                  <a:extLst>
                    <a:ext uri="{9D8B030D-6E8A-4147-A177-3AD203B41FA5}">
                      <a16:colId xmlns:a16="http://schemas.microsoft.com/office/drawing/2014/main" val="1268550675"/>
                    </a:ext>
                  </a:extLst>
                </a:gridCol>
                <a:gridCol w="627831">
                  <a:extLst>
                    <a:ext uri="{9D8B030D-6E8A-4147-A177-3AD203B41FA5}">
                      <a16:colId xmlns:a16="http://schemas.microsoft.com/office/drawing/2014/main" val="4263546532"/>
                    </a:ext>
                  </a:extLst>
                </a:gridCol>
              </a:tblGrid>
              <a:tr h="474077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172.16.0.2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92D05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012212"/>
                  </a:ext>
                </a:extLst>
              </a:tr>
              <a:tr h="47407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192.168.0.1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2D05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626141"/>
                  </a:ext>
                </a:extLst>
              </a:tr>
              <a:tr h="47407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172.16.0.1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2D05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</a:t>
                      </a:r>
                      <a:endParaRPr lang="en-US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333394"/>
                  </a:ext>
                </a:extLst>
              </a:tr>
              <a:tr h="474077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92D05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64898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3936092-41E3-D88D-4CB7-CA5C3131D429}"/>
              </a:ext>
            </a:extLst>
          </p:cNvPr>
          <p:cNvSpPr txBox="1"/>
          <p:nvPr/>
        </p:nvSpPr>
        <p:spPr>
          <a:xfrm>
            <a:off x="230425" y="127560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9E5BA-0154-0D1C-1388-E94C2380D7EA}"/>
              </a:ext>
            </a:extLst>
          </p:cNvPr>
          <p:cNvGrpSpPr/>
          <p:nvPr/>
        </p:nvGrpSpPr>
        <p:grpSpPr>
          <a:xfrm>
            <a:off x="578508" y="581709"/>
            <a:ext cx="10963533" cy="3656427"/>
            <a:chOff x="168919" y="623285"/>
            <a:chExt cx="6520161" cy="217452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77F1A8D-898B-3949-C9C8-4DF9A7752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1065" y="1338512"/>
              <a:ext cx="506284" cy="667374"/>
            </a:xfrm>
            <a:prstGeom prst="rect">
              <a:avLst/>
            </a:prstGeom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4F5895-4621-C61B-D32D-372ABB92ADCE}"/>
                </a:ext>
              </a:extLst>
            </p:cNvPr>
            <p:cNvCxnSpPr>
              <a:cxnSpLocks/>
              <a:stCxn id="34" idx="3"/>
              <a:endCxn id="49" idx="1"/>
            </p:cNvCxnSpPr>
            <p:nvPr/>
          </p:nvCxnSpPr>
          <p:spPr>
            <a:xfrm flipV="1">
              <a:off x="1019219" y="1669753"/>
              <a:ext cx="932164" cy="3992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Picture 33" descr="A computer monitor and a rectangular box&#10;&#10;Description automatically generated with medium confidence">
              <a:extLst>
                <a:ext uri="{FF2B5EF4-FFF2-40B4-BE49-F238E27FC236}">
                  <a16:creationId xmlns:a16="http://schemas.microsoft.com/office/drawing/2014/main" id="{F39463A2-6BCA-1FD7-A115-3F35BC9B5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128" y="1338512"/>
              <a:ext cx="747091" cy="670466"/>
            </a:xfrm>
            <a:prstGeom prst="rect">
              <a:avLst/>
            </a:prstGeom>
          </p:spPr>
        </p:pic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6C454E5-3FE1-5B44-CA7D-4B54F993E78A}"/>
                </a:ext>
              </a:extLst>
            </p:cNvPr>
            <p:cNvCxnSpPr>
              <a:cxnSpLocks/>
              <a:stCxn id="50" idx="3"/>
              <a:endCxn id="32" idx="1"/>
            </p:cNvCxnSpPr>
            <p:nvPr/>
          </p:nvCxnSpPr>
          <p:spPr>
            <a:xfrm>
              <a:off x="4906616" y="1669753"/>
              <a:ext cx="1144449" cy="244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5D39EC6-5B98-D621-3009-C760A27DA51D}"/>
                </a:ext>
              </a:extLst>
            </p:cNvPr>
            <p:cNvSpPr/>
            <p:nvPr/>
          </p:nvSpPr>
          <p:spPr>
            <a:xfrm>
              <a:off x="168919" y="704874"/>
              <a:ext cx="2272420" cy="20929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AB19A2-46BB-71F1-F21A-C8169180F755}"/>
                </a:ext>
              </a:extLst>
            </p:cNvPr>
            <p:cNvSpPr txBox="1"/>
            <p:nvPr/>
          </p:nvSpPr>
          <p:spPr>
            <a:xfrm>
              <a:off x="865744" y="824645"/>
              <a:ext cx="801939" cy="193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10.0.0.0/24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8CB70E-57F3-F76E-BADB-B0F1BB9431CC}"/>
                </a:ext>
              </a:extLst>
            </p:cNvPr>
            <p:cNvCxnSpPr>
              <a:cxnSpLocks/>
              <a:endCxn id="49" idx="3"/>
            </p:cNvCxnSpPr>
            <p:nvPr/>
          </p:nvCxnSpPr>
          <p:spPr>
            <a:xfrm flipH="1">
              <a:off x="2931295" y="1669753"/>
              <a:ext cx="99540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7247DDE-8A32-52F4-B72A-32962E39BEC3}"/>
                </a:ext>
              </a:extLst>
            </p:cNvPr>
            <p:cNvSpPr/>
            <p:nvPr/>
          </p:nvSpPr>
          <p:spPr>
            <a:xfrm>
              <a:off x="4416660" y="623285"/>
              <a:ext cx="2272420" cy="20929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DD5ED3-8B84-C828-2ADF-29EA627E010E}"/>
                </a:ext>
              </a:extLst>
            </p:cNvPr>
            <p:cNvSpPr txBox="1"/>
            <p:nvPr/>
          </p:nvSpPr>
          <p:spPr>
            <a:xfrm>
              <a:off x="5002878" y="829070"/>
              <a:ext cx="1022158" cy="193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192.168.0.0/24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7B3F35-D309-1C2E-1179-7F83F95B245F}"/>
                </a:ext>
              </a:extLst>
            </p:cNvPr>
            <p:cNvSpPr txBox="1"/>
            <p:nvPr/>
          </p:nvSpPr>
          <p:spPr>
            <a:xfrm>
              <a:off x="1714549" y="1685126"/>
              <a:ext cx="229942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.1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FE7385-1032-7111-1E66-FAFA3C9D2C4A}"/>
                </a:ext>
              </a:extLst>
            </p:cNvPr>
            <p:cNvSpPr txBox="1"/>
            <p:nvPr/>
          </p:nvSpPr>
          <p:spPr>
            <a:xfrm>
              <a:off x="927686" y="1692686"/>
              <a:ext cx="229942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.2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AD6C37B-3BED-01C6-293F-2ABBB95AA83D}"/>
                </a:ext>
              </a:extLst>
            </p:cNvPr>
            <p:cNvSpPr txBox="1"/>
            <p:nvPr/>
          </p:nvSpPr>
          <p:spPr>
            <a:xfrm>
              <a:off x="2872983" y="1635656"/>
              <a:ext cx="231849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.1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C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D5B765-70B9-0195-10D3-80F1252FA999}"/>
                </a:ext>
              </a:extLst>
            </p:cNvPr>
            <p:cNvSpPr txBox="1"/>
            <p:nvPr/>
          </p:nvSpPr>
          <p:spPr>
            <a:xfrm>
              <a:off x="3692793" y="1635656"/>
              <a:ext cx="239476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.2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17EB51B-54CB-CA51-878C-0CF57F04FF14}"/>
                </a:ext>
              </a:extLst>
            </p:cNvPr>
            <p:cNvSpPr/>
            <p:nvPr/>
          </p:nvSpPr>
          <p:spPr>
            <a:xfrm>
              <a:off x="2292790" y="693842"/>
              <a:ext cx="2272420" cy="20929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31BAC3-BFA6-1934-6A57-4AECB791F866}"/>
                </a:ext>
              </a:extLst>
            </p:cNvPr>
            <p:cNvSpPr txBox="1"/>
            <p:nvPr/>
          </p:nvSpPr>
          <p:spPr>
            <a:xfrm>
              <a:off x="2841356" y="806757"/>
              <a:ext cx="948752" cy="193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172.16.0.0/24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7458C19-8ACA-3215-BE57-A9E3D4A13C80}"/>
                </a:ext>
              </a:extLst>
            </p:cNvPr>
            <p:cNvSpPr txBox="1"/>
            <p:nvPr/>
          </p:nvSpPr>
          <p:spPr>
            <a:xfrm>
              <a:off x="4845123" y="1643201"/>
              <a:ext cx="225176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.1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4A6B7F-1098-A8D9-59DA-42D814CA76F8}"/>
                </a:ext>
              </a:extLst>
            </p:cNvPr>
            <p:cNvSpPr txBox="1"/>
            <p:nvPr/>
          </p:nvSpPr>
          <p:spPr>
            <a:xfrm>
              <a:off x="5806090" y="1664659"/>
              <a:ext cx="225176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.2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F</a:t>
              </a:r>
            </a:p>
          </p:txBody>
        </p:sp>
        <p:pic>
          <p:nvPicPr>
            <p:cNvPr id="49" name="Picture 48" descr="A blue circular object with arrows&#10;&#10;Description automatically generated">
              <a:extLst>
                <a:ext uri="{FF2B5EF4-FFF2-40B4-BE49-F238E27FC236}">
                  <a16:creationId xmlns:a16="http://schemas.microsoft.com/office/drawing/2014/main" id="{FAF6C987-5B03-6619-4636-818DB8257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51383" y="1334520"/>
              <a:ext cx="979912" cy="670466"/>
            </a:xfrm>
            <a:prstGeom prst="rect">
              <a:avLst/>
            </a:prstGeom>
          </p:spPr>
        </p:pic>
        <p:pic>
          <p:nvPicPr>
            <p:cNvPr id="50" name="Picture 49" descr="A blue circular object with arrows&#10;&#10;Description automatically generated">
              <a:extLst>
                <a:ext uri="{FF2B5EF4-FFF2-40B4-BE49-F238E27FC236}">
                  <a16:creationId xmlns:a16="http://schemas.microsoft.com/office/drawing/2014/main" id="{DF77A5EB-BEF8-6EFF-2E94-2FC4F2420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6704" y="1334520"/>
              <a:ext cx="979912" cy="670466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BA463C5-85AC-FF59-39A5-3349AE9795E9}"/>
              </a:ext>
            </a:extLst>
          </p:cNvPr>
          <p:cNvGrpSpPr/>
          <p:nvPr/>
        </p:nvGrpSpPr>
        <p:grpSpPr>
          <a:xfrm>
            <a:off x="9953900" y="1771879"/>
            <a:ext cx="585445" cy="466069"/>
            <a:chOff x="2289505" y="388992"/>
            <a:chExt cx="348172" cy="27718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2460901-5F94-973A-CDCE-727A24FB5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3511" y="388992"/>
              <a:ext cx="195656" cy="277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F58BD23-1C78-A16C-42AC-BADC4F75CEC3}"/>
                </a:ext>
              </a:extLst>
            </p:cNvPr>
            <p:cNvSpPr txBox="1"/>
            <p:nvPr/>
          </p:nvSpPr>
          <p:spPr>
            <a:xfrm>
              <a:off x="2289505" y="442940"/>
              <a:ext cx="348172" cy="170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61" dirty="0">
                  <a:solidFill>
                    <a:schemeClr val="accent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ARP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12776C-2CC8-2127-145E-126C4C129AF8}"/>
              </a:ext>
            </a:extLst>
          </p:cNvPr>
          <p:cNvGrpSpPr/>
          <p:nvPr/>
        </p:nvGrpSpPr>
        <p:grpSpPr>
          <a:xfrm>
            <a:off x="6467611" y="2045879"/>
            <a:ext cx="729213" cy="466069"/>
            <a:chOff x="2291157" y="388992"/>
            <a:chExt cx="433673" cy="277180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5598508-9492-0064-BD42-443ACE080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3511" y="388992"/>
              <a:ext cx="195656" cy="27718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C04387-0E76-4922-4EA3-C9D40CF1FB11}"/>
                </a:ext>
              </a:extLst>
            </p:cNvPr>
            <p:cNvSpPr txBox="1"/>
            <p:nvPr/>
          </p:nvSpPr>
          <p:spPr>
            <a:xfrm>
              <a:off x="2291157" y="442940"/>
              <a:ext cx="433673" cy="146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18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>
            <a:extLst>
              <a:ext uri="{FF2B5EF4-FFF2-40B4-BE49-F238E27FC236}">
                <a16:creationId xmlns:a16="http://schemas.microsoft.com/office/drawing/2014/main" id="{EA75AB7C-67BA-2153-BDDA-DD331286A4F9}"/>
              </a:ext>
            </a:extLst>
          </p:cNvPr>
          <p:cNvSpPr/>
          <p:nvPr/>
        </p:nvSpPr>
        <p:spPr>
          <a:xfrm>
            <a:off x="6850969" y="3030989"/>
            <a:ext cx="1943675" cy="15580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D8BECC-B0B7-73EF-3A3E-9C788DEE0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422696"/>
              </p:ext>
            </p:extLst>
          </p:nvPr>
        </p:nvGraphicFramePr>
        <p:xfrm>
          <a:off x="6850969" y="4589042"/>
          <a:ext cx="2156159" cy="18963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8328">
                  <a:extLst>
                    <a:ext uri="{9D8B030D-6E8A-4147-A177-3AD203B41FA5}">
                      <a16:colId xmlns:a16="http://schemas.microsoft.com/office/drawing/2014/main" val="1268550675"/>
                    </a:ext>
                  </a:extLst>
                </a:gridCol>
                <a:gridCol w="627831">
                  <a:extLst>
                    <a:ext uri="{9D8B030D-6E8A-4147-A177-3AD203B41FA5}">
                      <a16:colId xmlns:a16="http://schemas.microsoft.com/office/drawing/2014/main" val="4263546532"/>
                    </a:ext>
                  </a:extLst>
                </a:gridCol>
              </a:tblGrid>
              <a:tr h="474077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172.16.0.2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92D05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012212"/>
                  </a:ext>
                </a:extLst>
              </a:tr>
              <a:tr h="47407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192.168.0.1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2D05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626141"/>
                  </a:ext>
                </a:extLst>
              </a:tr>
              <a:tr h="47407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172.16.0.1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2D05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</a:t>
                      </a:r>
                      <a:endParaRPr lang="en-US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333394"/>
                  </a:ext>
                </a:extLst>
              </a:tr>
              <a:tr h="47407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192.168.0.2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2D05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</a:t>
                      </a:r>
                    </a:p>
                  </a:txBody>
                  <a:tcPr marL="153754" marR="153754" marT="76878" marB="768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648981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A24BF532-FB76-FF82-D9D3-07D6F0058C67}"/>
              </a:ext>
            </a:extLst>
          </p:cNvPr>
          <p:cNvGrpSpPr/>
          <p:nvPr/>
        </p:nvGrpSpPr>
        <p:grpSpPr>
          <a:xfrm>
            <a:off x="578508" y="581709"/>
            <a:ext cx="10963533" cy="3656427"/>
            <a:chOff x="168919" y="623285"/>
            <a:chExt cx="6520161" cy="217452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09AE432-D3A4-D564-FD49-1B14E12B7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1065" y="1338512"/>
              <a:ext cx="506284" cy="667374"/>
            </a:xfrm>
            <a:prstGeom prst="rect">
              <a:avLst/>
            </a:prstGeom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1FAF261-BC0F-B363-FB12-726EB1D4E1A8}"/>
                </a:ext>
              </a:extLst>
            </p:cNvPr>
            <p:cNvCxnSpPr>
              <a:cxnSpLocks/>
              <a:stCxn id="35" idx="3"/>
              <a:endCxn id="50" idx="1"/>
            </p:cNvCxnSpPr>
            <p:nvPr/>
          </p:nvCxnSpPr>
          <p:spPr>
            <a:xfrm flipV="1">
              <a:off x="1019219" y="1669753"/>
              <a:ext cx="932164" cy="3992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5" name="Picture 34" descr="A computer monitor and a rectangular box&#10;&#10;Description automatically generated with medium confidence">
              <a:extLst>
                <a:ext uri="{FF2B5EF4-FFF2-40B4-BE49-F238E27FC236}">
                  <a16:creationId xmlns:a16="http://schemas.microsoft.com/office/drawing/2014/main" id="{FE214233-AAB4-EB70-E8FF-025F8F8D3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128" y="1338512"/>
              <a:ext cx="747091" cy="670466"/>
            </a:xfrm>
            <a:prstGeom prst="rect">
              <a:avLst/>
            </a:prstGeom>
          </p:spPr>
        </p:pic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A29787E-A543-986C-3368-FA8791A27A4D}"/>
                </a:ext>
              </a:extLst>
            </p:cNvPr>
            <p:cNvCxnSpPr>
              <a:cxnSpLocks/>
              <a:stCxn id="51" idx="3"/>
              <a:endCxn id="33" idx="1"/>
            </p:cNvCxnSpPr>
            <p:nvPr/>
          </p:nvCxnSpPr>
          <p:spPr>
            <a:xfrm>
              <a:off x="4906616" y="1669753"/>
              <a:ext cx="1144449" cy="244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9B57AD4-F251-BD59-86C2-E19172FB2430}"/>
                </a:ext>
              </a:extLst>
            </p:cNvPr>
            <p:cNvSpPr/>
            <p:nvPr/>
          </p:nvSpPr>
          <p:spPr>
            <a:xfrm>
              <a:off x="168919" y="704874"/>
              <a:ext cx="2272420" cy="20929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052125-9A47-9784-ECCE-6BC573CF6771}"/>
                </a:ext>
              </a:extLst>
            </p:cNvPr>
            <p:cNvSpPr txBox="1"/>
            <p:nvPr/>
          </p:nvSpPr>
          <p:spPr>
            <a:xfrm>
              <a:off x="865744" y="824645"/>
              <a:ext cx="801939" cy="193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10.0.0.0/24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8E7B06D-2D16-652C-ED25-40F6598596B0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flipH="1">
              <a:off x="2931295" y="1669753"/>
              <a:ext cx="99540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07BA0C8-A4DD-5D3A-0EE9-D4A72C2DE097}"/>
                </a:ext>
              </a:extLst>
            </p:cNvPr>
            <p:cNvSpPr/>
            <p:nvPr/>
          </p:nvSpPr>
          <p:spPr>
            <a:xfrm>
              <a:off x="4416660" y="623285"/>
              <a:ext cx="2272420" cy="20929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E1E80E-E43C-F516-BCF5-CBE710D2A7A0}"/>
                </a:ext>
              </a:extLst>
            </p:cNvPr>
            <p:cNvSpPr txBox="1"/>
            <p:nvPr/>
          </p:nvSpPr>
          <p:spPr>
            <a:xfrm>
              <a:off x="5002878" y="829070"/>
              <a:ext cx="1022158" cy="193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192.168.0.0/24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B3BBB8-EF31-B64A-7EFF-117C9D47F75C}"/>
                </a:ext>
              </a:extLst>
            </p:cNvPr>
            <p:cNvSpPr txBox="1"/>
            <p:nvPr/>
          </p:nvSpPr>
          <p:spPr>
            <a:xfrm>
              <a:off x="1714549" y="1685126"/>
              <a:ext cx="229942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.1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62DCB9-8840-9554-53E6-0B3D16B7A981}"/>
                </a:ext>
              </a:extLst>
            </p:cNvPr>
            <p:cNvSpPr txBox="1"/>
            <p:nvPr/>
          </p:nvSpPr>
          <p:spPr>
            <a:xfrm>
              <a:off x="927686" y="1692686"/>
              <a:ext cx="229942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.2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6B52EC-BB62-4EBE-6E61-EF2B147F1E4C}"/>
                </a:ext>
              </a:extLst>
            </p:cNvPr>
            <p:cNvSpPr txBox="1"/>
            <p:nvPr/>
          </p:nvSpPr>
          <p:spPr>
            <a:xfrm>
              <a:off x="2872983" y="1635656"/>
              <a:ext cx="231849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.1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C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E0245D9-F4BF-D47A-A098-B577F36FBD0E}"/>
                </a:ext>
              </a:extLst>
            </p:cNvPr>
            <p:cNvSpPr txBox="1"/>
            <p:nvPr/>
          </p:nvSpPr>
          <p:spPr>
            <a:xfrm>
              <a:off x="3692793" y="1635656"/>
              <a:ext cx="239476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.2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D443CBF-2392-22D7-C214-5019D909A53A}"/>
                </a:ext>
              </a:extLst>
            </p:cNvPr>
            <p:cNvSpPr/>
            <p:nvPr/>
          </p:nvSpPr>
          <p:spPr>
            <a:xfrm>
              <a:off x="2292790" y="693842"/>
              <a:ext cx="2272420" cy="20929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D4CEB8-CF78-F48F-07D6-09CDEE5BEFC0}"/>
                </a:ext>
              </a:extLst>
            </p:cNvPr>
            <p:cNvSpPr txBox="1"/>
            <p:nvPr/>
          </p:nvSpPr>
          <p:spPr>
            <a:xfrm>
              <a:off x="2841356" y="806757"/>
              <a:ext cx="948752" cy="193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172.16.0.0/24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EEEBC5-2632-5342-304B-CA1D3617E1EB}"/>
                </a:ext>
              </a:extLst>
            </p:cNvPr>
            <p:cNvSpPr txBox="1"/>
            <p:nvPr/>
          </p:nvSpPr>
          <p:spPr>
            <a:xfrm>
              <a:off x="4845123" y="1643201"/>
              <a:ext cx="225176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.1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6DAF8DA-7607-2164-2AF3-E414F1B95565}"/>
                </a:ext>
              </a:extLst>
            </p:cNvPr>
            <p:cNvSpPr txBox="1"/>
            <p:nvPr/>
          </p:nvSpPr>
          <p:spPr>
            <a:xfrm>
              <a:off x="5806090" y="1664659"/>
              <a:ext cx="225176" cy="33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4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.2</a:t>
              </a:r>
            </a:p>
            <a:p>
              <a:r>
                <a:rPr lang="en-US" sz="1514" dirty="0">
                  <a:solidFill>
                    <a:srgbClr val="92D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F</a:t>
              </a:r>
            </a:p>
          </p:txBody>
        </p:sp>
        <p:pic>
          <p:nvPicPr>
            <p:cNvPr id="50" name="Picture 49" descr="A blue circular object with arrows&#10;&#10;Description automatically generated">
              <a:extLst>
                <a:ext uri="{FF2B5EF4-FFF2-40B4-BE49-F238E27FC236}">
                  <a16:creationId xmlns:a16="http://schemas.microsoft.com/office/drawing/2014/main" id="{4B410282-E67B-5796-46B3-1EC6907CB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51383" y="1334520"/>
              <a:ext cx="979912" cy="670466"/>
            </a:xfrm>
            <a:prstGeom prst="rect">
              <a:avLst/>
            </a:prstGeom>
          </p:spPr>
        </p:pic>
        <p:pic>
          <p:nvPicPr>
            <p:cNvPr id="51" name="Picture 50" descr="A blue circular object with arrows&#10;&#10;Description automatically generated">
              <a:extLst>
                <a:ext uri="{FF2B5EF4-FFF2-40B4-BE49-F238E27FC236}">
                  <a16:creationId xmlns:a16="http://schemas.microsoft.com/office/drawing/2014/main" id="{4227D2CD-B049-5778-0F98-C203D6CEA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6704" y="1334520"/>
              <a:ext cx="979912" cy="67046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EC91A35-0D28-4FBD-1FC2-832E18E4CDFE}"/>
              </a:ext>
            </a:extLst>
          </p:cNvPr>
          <p:cNvGrpSpPr/>
          <p:nvPr/>
        </p:nvGrpSpPr>
        <p:grpSpPr>
          <a:xfrm>
            <a:off x="8527367" y="1824441"/>
            <a:ext cx="585445" cy="466069"/>
            <a:chOff x="2289505" y="388992"/>
            <a:chExt cx="348172" cy="277180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DBDFC85-B7F2-A8DF-EB2F-67520F7C1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3511" y="388992"/>
              <a:ext cx="195656" cy="27718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A4DACE6-51AE-392D-9F6C-F18890DC58C1}"/>
                </a:ext>
              </a:extLst>
            </p:cNvPr>
            <p:cNvSpPr txBox="1"/>
            <p:nvPr/>
          </p:nvSpPr>
          <p:spPr>
            <a:xfrm>
              <a:off x="2289505" y="442940"/>
              <a:ext cx="348172" cy="170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61" dirty="0">
                  <a:solidFill>
                    <a:schemeClr val="accent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ARP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DA971F7-3402-3632-45EE-AB1D6BEE5087}"/>
              </a:ext>
            </a:extLst>
          </p:cNvPr>
          <p:cNvGrpSpPr/>
          <p:nvPr/>
        </p:nvGrpSpPr>
        <p:grpSpPr>
          <a:xfrm>
            <a:off x="6467611" y="2045879"/>
            <a:ext cx="729213" cy="466069"/>
            <a:chOff x="2291157" y="388992"/>
            <a:chExt cx="433673" cy="27718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CFB00092-C1F5-9550-28D2-92084B126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3511" y="388992"/>
              <a:ext cx="195656" cy="27718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A380A36-A65A-208A-BDDB-E50A6A8AB856}"/>
                </a:ext>
              </a:extLst>
            </p:cNvPr>
            <p:cNvSpPr txBox="1"/>
            <p:nvPr/>
          </p:nvSpPr>
          <p:spPr>
            <a:xfrm>
              <a:off x="2291157" y="442940"/>
              <a:ext cx="433673" cy="146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PING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0F22EE8-CBD0-940A-BF64-18751241F98F}"/>
              </a:ext>
            </a:extLst>
          </p:cNvPr>
          <p:cNvSpPr txBox="1"/>
          <p:nvPr/>
        </p:nvSpPr>
        <p:spPr>
          <a:xfrm>
            <a:off x="230425" y="127560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6)</a:t>
            </a:r>
          </a:p>
        </p:txBody>
      </p:sp>
    </p:spTree>
    <p:extLst>
      <p:ext uri="{BB962C8B-B14F-4D97-AF65-F5344CB8AC3E}">
        <p14:creationId xmlns:p14="http://schemas.microsoft.com/office/powerpoint/2010/main" val="175820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</TotalTime>
  <Words>226</Words>
  <Application>Microsoft Macintosh PowerPoint</Application>
  <PresentationFormat>Custom</PresentationFormat>
  <Paragraphs>144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Inglis (Student)</dc:creator>
  <cp:lastModifiedBy>Douglas Inglis (Student)</cp:lastModifiedBy>
  <cp:revision>39</cp:revision>
  <dcterms:created xsi:type="dcterms:W3CDTF">2023-11-13T14:15:03Z</dcterms:created>
  <dcterms:modified xsi:type="dcterms:W3CDTF">2023-11-14T11:14:56Z</dcterms:modified>
</cp:coreProperties>
</file>