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0CE1E92-C369-4E17-9D17-17FFFB1415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F2CD82-A4F2-4EC8-97A3-40836DECA2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6C3F3-D28F-426C-BC01-938A056033D9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FC7FED-DBC5-4BF5-ADBE-DF6BFD34DA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2FFB5C-E604-492A-8EAC-439AF24ACD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7C30-D581-43C4-8C70-F97FA4E5D2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4189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440B8-66D1-4581-9C99-D173BC00D144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9E05A-69EF-42F2-884A-286A8EBF99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783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D7038-4D6A-4318-B48B-5F4C33C68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012CF8-0677-40BF-9541-5A60884E5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92A91-837A-4461-A177-9039FAC1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Краснов Никита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C457A78-BE1D-4AC6-BB50-BEAF1848E4BA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FFBA00-B656-4CCC-80FF-0C3DEE97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ИКБО-30-22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1DE719-8235-47D3-BB4E-FAFAC0F8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ru-RU" smtClean="0"/>
            </a:lvl1pPr>
          </a:lstStyle>
          <a:p>
            <a:r>
              <a:rPr lang="ru-RU"/>
              <a:t>08.09.2022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86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11370-B2AC-4589-9EEE-C2807E26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ADEA47-988C-4A97-BBF8-964E7B0E2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A89373-84DF-4830-9B26-3CB10FBF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08.09.2022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21213-8C31-47CD-91F7-498C67FF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Краснов Никита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5430EC-F32C-4A55-99A6-5647198B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E979-9470-4914-8544-F27A7431E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DBE6AB-8841-48CF-AD01-E9D38B416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A734C8-9467-441A-ACBA-21B1C7989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37B742-4D17-4B5C-AC3A-058A7777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08.09.2022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A3A6BF-3C7D-47A6-B582-CF53201B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Краснов Никита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F003DD-4B99-45F6-B4C0-E47606D3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E979-9470-4914-8544-F27A7431E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76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11FCF-F7A7-4B91-9C7F-1868DD18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E4225-D76B-494F-901A-961C1B01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C8AF20-3766-4C6E-9F6B-4E3136BA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08.09.2022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0AED1C-2A76-4BBE-BF81-5942988C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ИКБО-30-22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6CFDFF-63AD-4D1E-AAF3-1C84FE0E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Краснов Никита</a:t>
            </a:r>
          </a:p>
        </p:txBody>
      </p:sp>
    </p:spTree>
    <p:extLst>
      <p:ext uri="{BB962C8B-B14F-4D97-AF65-F5344CB8AC3E}">
        <p14:creationId xmlns:p14="http://schemas.microsoft.com/office/powerpoint/2010/main" val="306103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99488-24D9-4256-8EFB-3D5C94EC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C9823A-BEC0-45A8-A92D-126418143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0D7BAB-2398-4780-B5F1-F00674BE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08.09.2022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7F6961-0887-4F4E-A9F7-4C8A52CA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Краснов Никита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B9018E-4246-4A08-BD62-C073EB89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E979-9470-4914-8544-F27A7431E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4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8188B-EBF9-4C3C-BB5E-BB020771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D44158-F2A6-4EB6-BE09-90B391C40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DE4A01-2EC4-4D8B-9D6C-FAE299A4F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557F66-95EC-41DD-9F7B-9AE633DA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08.09.2022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D847C3-6C98-49BD-AB89-13419279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Краснов Никита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84F99B-D214-4AB5-8881-426B0FF7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E979-9470-4914-8544-F27A7431E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50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9C0FA-7431-4F3B-BE86-29230283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F79449-16C3-43BC-8252-F587E43F2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368CFC-EBDD-447C-BFC9-073242117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EB695A-3EEB-4D49-9D7C-9BF824787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5F5558-60FC-48AB-8647-D674C82FE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36BA85-64A1-4465-8997-5088CD99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08.09.2022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C58DCA-7AEE-4805-9B7E-658D6B2E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Краснов Никита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71CFB8-A33C-479C-9BAB-66636073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E979-9470-4914-8544-F27A7431E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04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6903F-114E-4452-8846-BA61A961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09E952-7BF0-4B3B-AA7E-18AA78FF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08.09.2022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D10405-5B3C-44AA-B908-1E36AD8C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Краснов Никита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CAAB6B-EFD0-4899-9A35-84EF3D70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E979-9470-4914-8544-F27A7431E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0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C74116-DF4B-431D-AEF8-2611376D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08.09.2022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44CEE09-77AA-44B2-ABFD-6FBABC9D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Краснов Никита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9D7E58-A81B-4D13-9C96-191954B9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E979-9470-4914-8544-F27A7431E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41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DA05B-43DF-496D-8CFE-8BA2473B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68A878-C461-48F5-B512-D3758355A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CE1B2A-26B5-4BF8-A93C-71BD20B33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D3B58B-5117-4D24-8D76-3B2AEB86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08.09.2022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4A06F0-66C1-4FA1-B638-8A79948F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Краснов Никита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A92F3B-DC0C-4435-B56E-ABE967AF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E979-9470-4914-8544-F27A7431E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0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1B623-F7CE-4095-B108-E6E94AE6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2D64E3F-039C-4359-9101-EDF088859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F642FE-BED6-4AE3-A276-468528F4E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CD62F6-CF3B-44DB-A487-2CD8F3CD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08.09.2022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B54FE2-8672-47F3-A555-BF23AC90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Краснов Никита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62473C-C685-4C21-B39A-44AA8EFA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E979-9470-4914-8544-F27A7431E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0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B8183-66A3-488B-A5F3-6158493A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BA9318-FB51-4604-B3EC-4447A1897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69BB0-4332-4CB4-B9E1-DF7DDA33C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08.09.2022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19E748-13EC-4428-8FCF-F31FF41CA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Краснов Никита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455DDF-8B6C-4C6E-B75E-4AAED8313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9E979-9470-4914-8544-F27A7431E4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887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95168-529E-4528-9EA0-FE453EE09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сортировки Шелла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A30B20-8677-44A9-86AE-FD5B12BAC2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…или метод Шелла</a:t>
            </a:r>
          </a:p>
        </p:txBody>
      </p:sp>
    </p:spTree>
    <p:extLst>
      <p:ext uri="{BB962C8B-B14F-4D97-AF65-F5344CB8AC3E}">
        <p14:creationId xmlns:p14="http://schemas.microsoft.com/office/powerpoint/2010/main" val="245150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AAA3DEA-E325-46FA-A281-FF3587B7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A737CB7-BBE4-410C-B252-BC77F0356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 материалы доклада можно получить у презентующего или открыть в электронном виде по ссылке</a:t>
            </a:r>
            <a:r>
              <a:rPr lang="en-US" dirty="0"/>
              <a:t> </a:t>
            </a:r>
            <a:r>
              <a:rPr lang="ru-RU" dirty="0"/>
              <a:t>ниже:</a:t>
            </a:r>
          </a:p>
          <a:p>
            <a:r>
              <a:rPr lang="en-US" dirty="0"/>
              <a:t>https://github.com/synalice/shell-sort-presentation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10889A-A537-4D13-9074-0CF36B06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08.09.2022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2FB9F8-944A-49E7-977D-6E213110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ИКБО-30-22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0352D0-9BA7-455F-9E9E-07CD92DD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Краснов Никита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21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80424-24BB-47A1-BE3F-E0B76074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Автор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69925C-4301-47BD-9DBA-B86AC56A1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60703" cy="4351338"/>
          </a:xfrm>
        </p:spPr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Разработан в 1959 году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американским учёным</a:t>
            </a:r>
          </a:p>
          <a:p>
            <a:r>
              <a:rPr lang="ru-RU" dirty="0">
                <a:cs typeface="Times New Roman" panose="02020603050405020304" pitchFamily="18" charset="0"/>
              </a:rPr>
              <a:t>Закончил Мичиганский технологический университет </a:t>
            </a:r>
            <a:r>
              <a:rPr lang="en-US" dirty="0">
                <a:cs typeface="Times New Roman" panose="02020603050405020304" pitchFamily="18" charset="0"/>
              </a:rPr>
              <a:t>(MTU)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Там же преподавал, а затем начал работу в General Electric</a:t>
            </a:r>
          </a:p>
          <a:p>
            <a:r>
              <a:rPr lang="ru-RU" dirty="0">
                <a:cs typeface="Times New Roman" panose="02020603050405020304" pitchFamily="18" charset="0"/>
              </a:rPr>
              <a:t>Разрабатывал алгоритмы</a:t>
            </a:r>
          </a:p>
          <a:p>
            <a:r>
              <a:rPr lang="ru-RU" dirty="0">
                <a:cs typeface="Times New Roman" panose="02020603050405020304" pitchFamily="18" charset="0"/>
              </a:rPr>
              <a:t>Написал программу для выполнения круговых расчётов для двигателей самолётов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B69988-9B3C-4D95-ABDB-40D3F4A3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08.09.2022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108311-68B9-4655-A62E-5B55181E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ИКБО-30-22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829DE0-BB00-43E2-BBB7-295E4A71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Краснов Никита</a:t>
            </a:r>
            <a:endParaRPr lang="ru-RU" dirty="0"/>
          </a:p>
        </p:txBody>
      </p:sp>
      <p:pic>
        <p:nvPicPr>
          <p:cNvPr id="9" name="Рисунок 1">
            <a:extLst>
              <a:ext uri="{FF2B5EF4-FFF2-40B4-BE49-F238E27FC236}">
                <a16:creationId xmlns:a16="http://schemas.microsoft.com/office/drawing/2014/main" id="{C89C6226-9162-4352-AA1E-A2EDE463EC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903" y="1825625"/>
            <a:ext cx="2454897" cy="3429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0F3340-645E-403F-8A12-6747202CB368}"/>
              </a:ext>
            </a:extLst>
          </p:cNvPr>
          <p:cNvSpPr txBox="1"/>
          <p:nvPr/>
        </p:nvSpPr>
        <p:spPr>
          <a:xfrm>
            <a:off x="8898903" y="5341610"/>
            <a:ext cx="245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Дональд Шелл</a:t>
            </a:r>
          </a:p>
          <a:p>
            <a:pPr algn="ctr"/>
            <a:r>
              <a:rPr lang="ru-RU" dirty="0"/>
              <a:t>(1924 – 2015 гг.)</a:t>
            </a:r>
          </a:p>
        </p:txBody>
      </p:sp>
    </p:spTree>
    <p:extLst>
      <p:ext uri="{BB962C8B-B14F-4D97-AF65-F5344CB8AC3E}">
        <p14:creationId xmlns:p14="http://schemas.microsoft.com/office/powerpoint/2010/main" val="44471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E408-005D-4D67-9F6D-AD89BEAB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Исторический</a:t>
            </a:r>
            <a:r>
              <a:rPr lang="ru-RU" dirty="0">
                <a:latin typeface="+mn-lt"/>
              </a:rPr>
              <a:t> </a:t>
            </a:r>
            <a:r>
              <a:rPr lang="ru-RU" dirty="0"/>
              <a:t>контекст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9044-BDC2-419B-A739-39A1BA91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Оперативная памяти была очень маленькая и медленная</a:t>
            </a:r>
          </a:p>
          <a:p>
            <a:r>
              <a:rPr lang="ru-RU" dirty="0"/>
              <a:t>Появляется необходимость в более совершенных алгоритмах</a:t>
            </a:r>
            <a:endParaRPr lang="en-US" dirty="0"/>
          </a:p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7D3B0-87DC-488F-B1D8-E46E750F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08.09.2022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DE3C5-582B-4BE8-B725-D93B8FC3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ИКБО-30-22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EB34E-B1F5-4469-A67B-E25B0A7E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Краснов Никита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C601D7-AF6D-4A36-B41B-60A54A86E1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" t="8466" r="13795" b="18952"/>
          <a:stretch/>
        </p:blipFill>
        <p:spPr>
          <a:xfrm>
            <a:off x="3828853" y="3188665"/>
            <a:ext cx="4534293" cy="29882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385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CDBD-6E81-48A5-8973-8204B11F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r>
              <a:rPr lang="ru-RU" dirty="0"/>
              <a:t>Принцип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203D-8A6E-455B-99C9-220C5EE47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80143" cy="4351338"/>
          </a:xfrm>
        </p:spPr>
        <p:txBody>
          <a:bodyPr>
            <a:normAutofit/>
          </a:bodyPr>
          <a:lstStyle/>
          <a:p>
            <a:r>
              <a:rPr lang="ru-RU" dirty="0"/>
              <a:t>Поочерёдное сравнение и сортировка элементов, находящихся на определённом отдалении друг от друга</a:t>
            </a:r>
          </a:p>
          <a:p>
            <a:r>
              <a:rPr lang="ru-RU" dirty="0"/>
              <a:t>С каждым разом величина отдаления уменьшается</a:t>
            </a:r>
          </a:p>
          <a:p>
            <a:r>
              <a:rPr lang="ru-RU" dirty="0"/>
              <a:t>«Грубо» отсортированный массив сортируется сортировкой вставками</a:t>
            </a:r>
          </a:p>
          <a:p>
            <a:r>
              <a:rPr lang="ru-RU" dirty="0"/>
              <a:t>Сортировка Шелла – усовершенствованный вариант сортировки вставками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14C54-888A-4312-B780-A7D6BD98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08.09.2022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5E70-A016-4859-85C0-0918A27E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ИКБО-30-22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DA031-3269-43C2-9D0A-89797D53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Краснов Никита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D75F795B-346F-4F34-974D-7F437AFC6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573880"/>
                  </p:ext>
                </p:extLst>
              </p:nvPr>
            </p:nvGraphicFramePr>
            <p:xfrm>
              <a:off x="7318342" y="2509529"/>
              <a:ext cx="4035458" cy="15993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17729">
                      <a:extLst>
                        <a:ext uri="{9D8B030D-6E8A-4147-A177-3AD203B41FA5}">
                          <a16:colId xmlns:a16="http://schemas.microsoft.com/office/drawing/2014/main" val="1357608389"/>
                        </a:ext>
                      </a:extLst>
                    </a:gridCol>
                    <a:gridCol w="2017729">
                      <a:extLst>
                        <a:ext uri="{9D8B030D-6E8A-4147-A177-3AD203B41FA5}">
                          <a16:colId xmlns:a16="http://schemas.microsoft.com/office/drawing/2014/main" val="1241923641"/>
                        </a:ext>
                      </a:extLst>
                    </a:gridCol>
                  </a:tblGrid>
                  <a:tr h="12181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effectLst/>
                            </a:rPr>
                            <a:t>Ср. вычислит. сложность сортировки вставками</a:t>
                          </a:r>
                          <a:endParaRPr lang="ru-RU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effectLst/>
                            </a:rPr>
                            <a:t>Ср. вычислит. сложность сортировки Шелла</a:t>
                          </a:r>
                          <a:endParaRPr lang="ru-RU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8133787"/>
                      </a:ext>
                    </a:extLst>
                  </a:tr>
                  <a:tr h="3811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lang="ru-RU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ru-RU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lang="ru-RU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ru-RU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1,226</m:t>
                                    </m:r>
                                  </m:sup>
                                </m:sSup>
                                <m:r>
                                  <a:rPr lang="ru-RU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44153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D75F795B-346F-4F34-974D-7F437AFC6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573880"/>
                  </p:ext>
                </p:extLst>
              </p:nvPr>
            </p:nvGraphicFramePr>
            <p:xfrm>
              <a:off x="7318342" y="2509529"/>
              <a:ext cx="4035458" cy="15993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17729">
                      <a:extLst>
                        <a:ext uri="{9D8B030D-6E8A-4147-A177-3AD203B41FA5}">
                          <a16:colId xmlns:a16="http://schemas.microsoft.com/office/drawing/2014/main" val="1357608389"/>
                        </a:ext>
                      </a:extLst>
                    </a:gridCol>
                    <a:gridCol w="2017729">
                      <a:extLst>
                        <a:ext uri="{9D8B030D-6E8A-4147-A177-3AD203B41FA5}">
                          <a16:colId xmlns:a16="http://schemas.microsoft.com/office/drawing/2014/main" val="1241923641"/>
                        </a:ext>
                      </a:extLst>
                    </a:gridCol>
                  </a:tblGrid>
                  <a:tr h="12181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effectLst/>
                            </a:rPr>
                            <a:t>Ср. вычислит. сложность сортировки вставками</a:t>
                          </a:r>
                          <a:endParaRPr lang="ru-RU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effectLst/>
                            </a:rPr>
                            <a:t>Ср. вычислит. сложность сортировки Шелла</a:t>
                          </a:r>
                          <a:endParaRPr lang="ru-RU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8133787"/>
                      </a:ext>
                    </a:extLst>
                  </a:tr>
                  <a:tr h="38113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1" t="-326984" r="-100301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604" t="-326984" r="-604" b="-79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441536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222246-1121-4A8D-B71B-4AA3EEB941A9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570171" y="3973860"/>
            <a:ext cx="827594" cy="8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22FB5E-F578-4BC8-8B67-AADD10DF78D3}"/>
              </a:ext>
            </a:extLst>
          </p:cNvPr>
          <p:cNvSpPr txBox="1"/>
          <p:nvPr/>
        </p:nvSpPr>
        <p:spPr>
          <a:xfrm>
            <a:off x="7786541" y="4829622"/>
            <a:ext cx="3567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Не является фиксированной величиной</a:t>
            </a:r>
          </a:p>
        </p:txBody>
      </p:sp>
    </p:spTree>
    <p:extLst>
      <p:ext uri="{BB962C8B-B14F-4D97-AF65-F5344CB8AC3E}">
        <p14:creationId xmlns:p14="http://schemas.microsoft.com/office/powerpoint/2010/main" val="315797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3E30-BA98-4763-A397-6142EFF3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2"/>
            <a:ext cx="10515600" cy="1325563"/>
          </a:xfrm>
        </p:spPr>
        <p:txBody>
          <a:bodyPr>
            <a:normAutofit/>
          </a:bodyPr>
          <a:lstStyle/>
          <a:p>
            <a:r>
              <a:rPr lang="ru-RU" sz="4400" dirty="0"/>
              <a:t>Блок-схема Шелла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BD117-72CC-49E3-8574-9DC7DC7A1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4259" cy="4351338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Очень сложно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Что-то на математическом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3BF28-E66E-4F1D-A383-0CEFD772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08.09.2022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4EE06-0B7D-4A04-8BEF-BBC5E392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ИКБО-30-22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13B28-875E-4D05-9C7D-A62769DF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Краснов Никита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1BF367-4BFD-46CE-9440-E3F7C6A72D05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8"/>
          <a:stretch/>
        </p:blipFill>
        <p:spPr bwMode="auto">
          <a:xfrm>
            <a:off x="7163179" y="327418"/>
            <a:ext cx="3309999" cy="5849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141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2E7148F-CB7A-4D28-92D6-FF4A57CF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Блок-схема подробно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2DDBCF-F6DC-4614-9DE9-3E73F3FE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08.09.2022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F2FACE-799B-46E3-AFED-E350348A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Краснов Никита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5B10F5-8B48-49C9-B1CA-756F60D5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E979-9470-4914-8544-F27A7431E4BB}" type="slidenum">
              <a:rPr lang="ru-RU" smtClean="0"/>
              <a:t>6</a:t>
            </a:fld>
            <a:endParaRPr lang="ru-RU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4F57B7D4-1AEA-4F72-A88D-32CA7DD1F8E6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4" b="50000"/>
          <a:stretch/>
        </p:blipFill>
        <p:spPr bwMode="auto">
          <a:xfrm>
            <a:off x="3581402" y="1773874"/>
            <a:ext cx="5029198" cy="44548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136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6C4E88C-0202-43BA-AFB2-2B0D4623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Блок-схема подробно (продолжение)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C4864DA2-C7CA-4263-8106-CCA13EAF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08.09.2022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971A8C-53F2-48D1-94F3-F4A2F5FC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Краснов Никита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A5F32E-4328-4E34-9B2C-FB9951C8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E979-9470-4914-8544-F27A7431E4BB}" type="slidenum">
              <a:rPr lang="ru-RU" smtClean="0"/>
              <a:t>7</a:t>
            </a:fld>
            <a:endParaRPr lang="ru-RU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0D7DE3C-DC90-468C-B2BA-2D698114A39E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3878"/>
          <a:stretch/>
        </p:blipFill>
        <p:spPr bwMode="auto">
          <a:xfrm>
            <a:off x="3581400" y="1779351"/>
            <a:ext cx="5029200" cy="4443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129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FEE21-8486-4209-A678-99355731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на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E0CC5D-2BEB-4651-8A38-58E779D4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08.09.2022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CE7627-A8D5-4CE0-BEC8-D093C3C0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ИКБО-30-22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019CCA-9CD8-49C6-AED8-E15F30E7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Краснов Никита</a:t>
            </a:r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8FB1481-1B48-4ED5-92A0-9FC8627CC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825625"/>
            <a:ext cx="1889389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20EFF6B-1E24-45ED-B534-0920DC0997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97348"/>
              </p:ext>
            </p:extLst>
          </p:nvPr>
        </p:nvGraphicFramePr>
        <p:xfrm>
          <a:off x="838200" y="1825625"/>
          <a:ext cx="11149474" cy="3302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3" imgW="5940803" imgH="1761903" progId="Word.OpenDocumentText.12">
                  <p:embed/>
                </p:oleObj>
              </mc:Choice>
              <mc:Fallback>
                <p:oleObj name="Document" r:id="rId3" imgW="5940803" imgH="1761903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5625"/>
                        <a:ext cx="11149474" cy="33025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811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DB990-8808-4DBA-A870-CEBFACE1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23D35F-BBE0-49C9-B053-B7693E2D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08.09.2022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E380CB-453A-4298-BEEB-70113973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ИКБО-30-22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446131-A6B5-4495-984D-36EE1BA8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Краснов Никита</a:t>
            </a:r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16EA368-99E8-41D6-99A8-51A657E19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3105"/>
            <a:ext cx="2280429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5AF389B3-308A-44CF-AE48-66E7F2BF2D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105509"/>
              </p:ext>
            </p:extLst>
          </p:nvPr>
        </p:nvGraphicFramePr>
        <p:xfrm>
          <a:off x="838200" y="1823105"/>
          <a:ext cx="11229200" cy="3887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3" imgW="5940803" imgH="2057114" progId="Word.OpenDocumentText.12">
                  <p:embed/>
                </p:oleObj>
              </mc:Choice>
              <mc:Fallback>
                <p:oleObj name="Document" r:id="rId3" imgW="5940803" imgH="2057114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3105"/>
                        <a:ext cx="11229200" cy="38870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32381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215</Words>
  <Application>Microsoft Office PowerPoint</Application>
  <PresentationFormat>Широкоэкранный</PresentationFormat>
  <Paragraphs>60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Тема Office</vt:lpstr>
      <vt:lpstr>Document</vt:lpstr>
      <vt:lpstr>Алгоритм сортировки Шелла</vt:lpstr>
      <vt:lpstr>Автор алгоритма</vt:lpstr>
      <vt:lpstr>Исторический контекст</vt:lpstr>
      <vt:lpstr>Принцип работы</vt:lpstr>
      <vt:lpstr>Блок-схема Шелла</vt:lpstr>
      <vt:lpstr>Блок-схема подробно</vt:lpstr>
      <vt:lpstr>Блок-схема подробно (продолжение)</vt:lpstr>
      <vt:lpstr>Код на C++</vt:lpstr>
      <vt:lpstr>Код на Python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</dc:title>
  <dc:creator>Никита Краснов</dc:creator>
  <cp:keywords>Процедурное программирование</cp:keywords>
  <cp:lastModifiedBy>Никита Краснов</cp:lastModifiedBy>
  <cp:revision>28</cp:revision>
  <dcterms:created xsi:type="dcterms:W3CDTF">2022-09-08T17:50:27Z</dcterms:created>
  <dcterms:modified xsi:type="dcterms:W3CDTF">2022-10-06T12:24:54Z</dcterms:modified>
</cp:coreProperties>
</file>