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69" r:id="rId5"/>
    <p:sldId id="261" r:id="rId6"/>
    <p:sldId id="262" r:id="rId7"/>
    <p:sldId id="263" r:id="rId8"/>
    <p:sldId id="267" r:id="rId9"/>
    <p:sldId id="264" r:id="rId10"/>
    <p:sldId id="268" r:id="rId11"/>
    <p:sldId id="265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E161-C9BA-4300-9CC8-868A2F3C750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0FA-5EEC-4C4C-ADA8-FDE5BEB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6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E161-C9BA-4300-9CC8-868A2F3C750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0FA-5EEC-4C4C-ADA8-FDE5BEB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9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E161-C9BA-4300-9CC8-868A2F3C750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0FA-5EEC-4C4C-ADA8-FDE5BEB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0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E161-C9BA-4300-9CC8-868A2F3C750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0FA-5EEC-4C4C-ADA8-FDE5BEB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8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E161-C9BA-4300-9CC8-868A2F3C750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0FA-5EEC-4C4C-ADA8-FDE5BEB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7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E161-C9BA-4300-9CC8-868A2F3C750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0FA-5EEC-4C4C-ADA8-FDE5BEB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1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E161-C9BA-4300-9CC8-868A2F3C750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0FA-5EEC-4C4C-ADA8-FDE5BEB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2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E161-C9BA-4300-9CC8-868A2F3C750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0FA-5EEC-4C4C-ADA8-FDE5BEB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0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E161-C9BA-4300-9CC8-868A2F3C750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0FA-5EEC-4C4C-ADA8-FDE5BEB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1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E161-C9BA-4300-9CC8-868A2F3C750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0FA-5EEC-4C4C-ADA8-FDE5BEB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5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E161-C9BA-4300-9CC8-868A2F3C750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D0FA-5EEC-4C4C-ADA8-FDE5BEB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5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E161-C9BA-4300-9CC8-868A2F3C750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8D0FA-5EEC-4C4C-ADA8-FDE5BEB06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80554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학교간 </a:t>
            </a:r>
            <a:r>
              <a:rPr lang="ko-KR" altLang="en-US" dirty="0" err="1" smtClean="0"/>
              <a:t>플러스교육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8364" y="3976112"/>
            <a:ext cx="3713018" cy="40469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데이터베이스 프로그래밍</a:t>
            </a:r>
            <a:endParaRPr lang="ko-KR" altLang="en-US" sz="1800" dirty="0"/>
          </a:p>
        </p:txBody>
      </p:sp>
      <p:pic>
        <p:nvPicPr>
          <p:cNvPr id="1026" name="Picture 2" descr="ë¶ì°ì§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0"/>
            <a:ext cx="15811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88777" y="5062451"/>
            <a:ext cx="355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부산진고등학교 </a:t>
            </a:r>
            <a:r>
              <a:rPr lang="ko-KR" altLang="en-US" dirty="0" err="1" smtClean="0"/>
              <a:t>황석환</a:t>
            </a:r>
            <a:endParaRPr lang="en-US" altLang="ko-KR" dirty="0" smtClean="0"/>
          </a:p>
          <a:p>
            <a:r>
              <a:rPr lang="ko-KR" altLang="en-US" dirty="0" err="1" smtClean="0"/>
              <a:t>발표일자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8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6884" y="0"/>
            <a:ext cx="10515600" cy="1324407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51" y="3822153"/>
            <a:ext cx="9431066" cy="809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83331" y="1629294"/>
            <a:ext cx="294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Files : 1</a:t>
            </a:r>
            <a:endParaRPr lang="ko-KR" altLang="en-US" sz="2400" dirty="0"/>
          </a:p>
        </p:txBody>
      </p:sp>
      <p:pic>
        <p:nvPicPr>
          <p:cNvPr id="7" name="Picture 2" descr="ë¶ì°ì§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0"/>
            <a:ext cx="15811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2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49" y="0"/>
            <a:ext cx="10515600" cy="1324407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02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69" y="4750063"/>
            <a:ext cx="9392961" cy="771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8296" y="1529538"/>
            <a:ext cx="294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Files : 1</a:t>
            </a:r>
            <a:endParaRPr lang="ko-KR" altLang="en-US" sz="2400" dirty="0"/>
          </a:p>
        </p:txBody>
      </p:sp>
      <p:pic>
        <p:nvPicPr>
          <p:cNvPr id="7" name="Picture 2" descr="ë¶ì°ì§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0"/>
            <a:ext cx="15811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7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49" y="0"/>
            <a:ext cx="10515600" cy="1324407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8296" y="1529538"/>
            <a:ext cx="294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All files : 62</a:t>
            </a:r>
            <a:endParaRPr lang="ko-KR" altLang="en-US" sz="2400" dirty="0"/>
          </a:p>
        </p:txBody>
      </p:sp>
      <p:pic>
        <p:nvPicPr>
          <p:cNvPr id="7" name="Picture 2" descr="ë¶ì°ì§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0"/>
            <a:ext cx="15811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7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54" y="365773"/>
            <a:ext cx="5305447" cy="45969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825" y="4962711"/>
            <a:ext cx="5375776" cy="1413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27621" y="1936865"/>
            <a:ext cx="252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Repositories : 9</a:t>
            </a:r>
            <a:endParaRPr lang="ko-KR" altLang="en-US" sz="2400" dirty="0"/>
          </a:p>
        </p:txBody>
      </p:sp>
      <p:pic>
        <p:nvPicPr>
          <p:cNvPr id="7" name="Picture 2" descr="ë¶ì°ì§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0"/>
            <a:ext cx="15811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324407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82" y="4308226"/>
            <a:ext cx="9735909" cy="1781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1753" y="3358342"/>
            <a:ext cx="294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Files : 4</a:t>
            </a:r>
            <a:endParaRPr lang="ko-KR" altLang="en-US" sz="2400" dirty="0"/>
          </a:p>
        </p:txBody>
      </p:sp>
      <p:pic>
        <p:nvPicPr>
          <p:cNvPr id="7" name="Picture 2" descr="ë¶ì°ì§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0"/>
            <a:ext cx="15811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853" y="105379"/>
            <a:ext cx="10515600" cy="1324407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31" y="4123113"/>
            <a:ext cx="8255726" cy="26268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75" y="1778950"/>
            <a:ext cx="9405238" cy="2344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4300" y="1317492"/>
            <a:ext cx="294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Files : 5 + 7 = 12</a:t>
            </a:r>
            <a:endParaRPr lang="ko-KR" altLang="en-US" sz="2400" dirty="0"/>
          </a:p>
        </p:txBody>
      </p:sp>
      <p:pic>
        <p:nvPicPr>
          <p:cNvPr id="7" name="Picture 2" descr="ë¶ì°ì§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0"/>
            <a:ext cx="15811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3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22007"/>
            <a:ext cx="10515600" cy="1324407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38" y="4493835"/>
            <a:ext cx="9488224" cy="857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38" y="3034145"/>
            <a:ext cx="9669224" cy="3419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8297" y="1746587"/>
            <a:ext cx="294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Files : 8</a:t>
            </a:r>
            <a:endParaRPr lang="ko-KR" altLang="en-US" sz="2400" dirty="0"/>
          </a:p>
        </p:txBody>
      </p:sp>
      <p:pic>
        <p:nvPicPr>
          <p:cNvPr id="7" name="Picture 2" descr="ë¶ì°ì§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0"/>
            <a:ext cx="15811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95456"/>
            <a:ext cx="10515600" cy="1324407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01" y="4315718"/>
            <a:ext cx="9478698" cy="8478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86" y="2464768"/>
            <a:ext cx="9412013" cy="4305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51639" y="1807649"/>
            <a:ext cx="294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Files</a:t>
            </a:r>
            <a:r>
              <a:rPr lang="en-US" altLang="ko-KR" dirty="0" smtClean="0"/>
              <a:t> : </a:t>
            </a:r>
            <a:r>
              <a:rPr lang="en-US" altLang="ko-KR" sz="2400" dirty="0" smtClean="0"/>
              <a:t>11</a:t>
            </a:r>
            <a:endParaRPr lang="ko-KR" altLang="en-US" dirty="0"/>
          </a:p>
        </p:txBody>
      </p:sp>
      <p:pic>
        <p:nvPicPr>
          <p:cNvPr id="7" name="Picture 2" descr="ë¶ì°ì§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0"/>
            <a:ext cx="15811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43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49" y="163571"/>
            <a:ext cx="10515600" cy="1324407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/>
              <a:t>5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69" y="4653860"/>
            <a:ext cx="9392961" cy="781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16" y="3625016"/>
            <a:ext cx="9431066" cy="20576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8296" y="1886989"/>
            <a:ext cx="294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Files : 4</a:t>
            </a:r>
            <a:endParaRPr lang="ko-KR" altLang="en-US" sz="2400" dirty="0"/>
          </a:p>
        </p:txBody>
      </p:sp>
      <p:pic>
        <p:nvPicPr>
          <p:cNvPr id="7" name="Picture 2" descr="ë¶ì°ì§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0"/>
            <a:ext cx="15811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5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49" y="0"/>
            <a:ext cx="10515600" cy="1324407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69" y="1997825"/>
            <a:ext cx="9392961" cy="1105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96" y="3262126"/>
            <a:ext cx="9383434" cy="3610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8296" y="1364204"/>
            <a:ext cx="294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Files : 1 + 9 = 10</a:t>
            </a:r>
            <a:endParaRPr lang="ko-KR" altLang="en-US" sz="2400" dirty="0"/>
          </a:p>
        </p:txBody>
      </p:sp>
      <p:pic>
        <p:nvPicPr>
          <p:cNvPr id="7" name="Picture 2" descr="ë¶ì°ì§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0"/>
            <a:ext cx="15811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921" y="77672"/>
            <a:ext cx="10515600" cy="1324407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82" y="4308226"/>
            <a:ext cx="9735909" cy="17814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951" y="2256348"/>
            <a:ext cx="9421540" cy="4544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5368" y="1644547"/>
            <a:ext cx="294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Files : 12</a:t>
            </a:r>
            <a:endParaRPr lang="ko-KR" altLang="en-US" sz="2400" dirty="0"/>
          </a:p>
        </p:txBody>
      </p:sp>
      <p:pic>
        <p:nvPicPr>
          <p:cNvPr id="6" name="Picture 2" descr="ë¶ì°ì§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0"/>
            <a:ext cx="15811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98</Words>
  <Application>Microsoft Office PowerPoint</Application>
  <PresentationFormat>와이드스크린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학교간 플러스교육</vt:lpstr>
      <vt:lpstr>PowerPoint 프레젠테이션</vt:lpstr>
      <vt:lpstr>8월 24일</vt:lpstr>
      <vt:lpstr>8월 31일</vt:lpstr>
      <vt:lpstr>9월 21일</vt:lpstr>
      <vt:lpstr>9월 28일</vt:lpstr>
      <vt:lpstr>10월 5일</vt:lpstr>
      <vt:lpstr>10월 12일</vt:lpstr>
      <vt:lpstr>10월 19일</vt:lpstr>
      <vt:lpstr>10월 26일</vt:lpstr>
      <vt:lpstr>11월 02일</vt:lpstr>
      <vt:lpstr>11월 16일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학교간 플러스교육</dc:title>
  <dc:creator>user</dc:creator>
  <cp:lastModifiedBy>user</cp:lastModifiedBy>
  <cp:revision>8</cp:revision>
  <dcterms:created xsi:type="dcterms:W3CDTF">2019-11-16T01:23:06Z</dcterms:created>
  <dcterms:modified xsi:type="dcterms:W3CDTF">2019-11-16T02:50:55Z</dcterms:modified>
</cp:coreProperties>
</file>