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9" r:id="rId3"/>
    <p:sldId id="339" r:id="rId4"/>
    <p:sldId id="336" r:id="rId5"/>
    <p:sldId id="335" r:id="rId6"/>
    <p:sldId id="344" r:id="rId7"/>
    <p:sldId id="348" r:id="rId8"/>
    <p:sldId id="345" r:id="rId9"/>
    <p:sldId id="347" r:id="rId10"/>
    <p:sldId id="33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047" autoAdjust="0"/>
  </p:normalViewPr>
  <p:slideViewPr>
    <p:cSldViewPr snapToGrid="0">
      <p:cViewPr>
        <p:scale>
          <a:sx n="50" d="100"/>
          <a:sy n="50" d="100"/>
        </p:scale>
        <p:origin x="56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455-DED9-4D2E-816D-2C01BF6B8713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65C95-6F96-4267-B2F6-1AE6803032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66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Fijn want eerste gedeelte over principes (anti-</a:t>
            </a:r>
            <a:r>
              <a:rPr lang="nl-NL" dirty="0" err="1"/>
              <a:t>patterns</a:t>
            </a:r>
            <a:r>
              <a:rPr lang="nl-NL" dirty="0"/>
              <a:t>, </a:t>
            </a:r>
            <a:r>
              <a:rPr lang="nl-NL" dirty="0" err="1"/>
              <a:t>patterns</a:t>
            </a:r>
            <a:r>
              <a:rPr lang="nl-NL" dirty="0"/>
              <a:t>). Klein boekje, met 3 pagina’s per dag in de 6 weken cursus ben je 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65C95-6F96-4267-B2F6-1AE68030324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25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Metrics</a:t>
            </a:r>
            <a:r>
              <a:rPr lang="nl-NL" dirty="0"/>
              <a:t>, getallen, hoe veel te laat, grafiekje, counter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gauge</a:t>
            </a:r>
            <a:r>
              <a:rPr lang="nl-NL" dirty="0"/>
              <a:t> (point-in-time </a:t>
            </a:r>
            <a:r>
              <a:rPr lang="nl-NL" dirty="0" err="1"/>
              <a:t>value</a:t>
            </a:r>
            <a:r>
              <a:rPr lang="nl-NL" dirty="0"/>
              <a:t>)</a:t>
            </a:r>
          </a:p>
          <a:p>
            <a:r>
              <a:rPr lang="nl-NL" dirty="0"/>
              <a:t>push </a:t>
            </a:r>
            <a:r>
              <a:rPr lang="nl-NL" dirty="0" err="1"/>
              <a:t>vs</a:t>
            </a:r>
            <a:r>
              <a:rPr lang="nl-NL" dirty="0"/>
              <a:t> pull model. </a:t>
            </a:r>
            <a:r>
              <a:rPr lang="nl-NL" dirty="0" err="1"/>
              <a:t>SNMP+Nagios</a:t>
            </a:r>
            <a:r>
              <a:rPr lang="nl-NL" dirty="0"/>
              <a:t>+/health pull, </a:t>
            </a:r>
            <a:r>
              <a:rPr lang="nl-NL" dirty="0" err="1"/>
              <a:t>syslog</a:t>
            </a:r>
            <a:r>
              <a:rPr lang="nl-NL" dirty="0"/>
              <a:t> (</a:t>
            </a:r>
            <a:r>
              <a:rPr lang="nl-NL" dirty="0" err="1"/>
              <a:t>irregular</a:t>
            </a:r>
            <a:r>
              <a:rPr lang="nl-NL" dirty="0"/>
              <a:t>) en </a:t>
            </a:r>
            <a:r>
              <a:rPr lang="nl-NL" dirty="0" err="1"/>
              <a:t>collectd</a:t>
            </a:r>
            <a:r>
              <a:rPr lang="nl-NL" dirty="0"/>
              <a:t> (</a:t>
            </a:r>
            <a:r>
              <a:rPr lang="nl-NL" dirty="0" err="1"/>
              <a:t>scheduled</a:t>
            </a:r>
            <a:r>
              <a:rPr lang="nl-NL" dirty="0"/>
              <a:t>) push, schaalbaar</a:t>
            </a:r>
          </a:p>
          <a:p>
            <a:r>
              <a:rPr lang="nl-NL" dirty="0" err="1"/>
              <a:t>Trace</a:t>
            </a:r>
            <a:r>
              <a:rPr lang="nl-NL" dirty="0"/>
              <a:t> RFID tag, kamer naar kamer, load </a:t>
            </a:r>
            <a:r>
              <a:rPr lang="nl-NL" dirty="0" err="1"/>
              <a:t>balancer</a:t>
            </a:r>
            <a:r>
              <a:rPr lang="nl-NL" dirty="0"/>
              <a:t>, server, mail</a:t>
            </a:r>
          </a:p>
          <a:p>
            <a:r>
              <a:rPr lang="nl-NL" dirty="0"/>
              <a:t>-&gt; </a:t>
            </a:r>
            <a:r>
              <a:rPr lang="nl-NL" dirty="0" err="1"/>
              <a:t>alerting</a:t>
            </a:r>
            <a:endParaRPr lang="nl-NL" dirty="0"/>
          </a:p>
          <a:p>
            <a:r>
              <a:rPr lang="nl-NL" dirty="0"/>
              <a:t>Logs, machine-</a:t>
            </a:r>
            <a:r>
              <a:rPr lang="nl-NL" dirty="0" err="1"/>
              <a:t>generated</a:t>
            </a:r>
            <a:r>
              <a:rPr lang="nl-NL" dirty="0"/>
              <a:t> data, met inhoud, </a:t>
            </a:r>
            <a:r>
              <a:rPr lang="nl-NL" dirty="0" err="1"/>
              <a:t>troubleshooting</a:t>
            </a:r>
            <a:r>
              <a:rPr lang="nl-NL" dirty="0"/>
              <a:t>/audit</a:t>
            </a:r>
          </a:p>
          <a:p>
            <a:r>
              <a:rPr lang="en-US" dirty="0"/>
              <a:t>Str telemetry: push model, near real-time </a:t>
            </a:r>
            <a:r>
              <a:rPr lang="en-US" dirty="0" err="1"/>
              <a:t>toegang</a:t>
            </a:r>
            <a:r>
              <a:rPr lang="en-US" dirty="0"/>
              <a:t> tot </a:t>
            </a:r>
            <a:r>
              <a:rPr lang="en-US" dirty="0" err="1"/>
              <a:t>statistieke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4B16803F-0AB9-4325-AAB1-99516E8D5E7F}" type="slidenum">
              <a:rPr lang="nl-NL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86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Anonoymous</a:t>
            </a:r>
            <a:r>
              <a:rPr lang="nl-NL" dirty="0"/>
              <a:t> access (item 4 hier)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65C95-6F96-4267-B2F6-1AE68030324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2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357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4B16803F-0AB9-4325-AAB1-99516E8D5E7F}" type="slidenum">
              <a:rPr lang="nl-NL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795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4B16803F-0AB9-4325-AAB1-99516E8D5E7F}" type="slidenum">
              <a:rPr lang="nl-NL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774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Samen gebruikt voor </a:t>
            </a:r>
            <a:r>
              <a:rPr lang="nl-NL" dirty="0" err="1"/>
              <a:t>network</a:t>
            </a:r>
            <a:r>
              <a:rPr lang="nl-NL" dirty="0"/>
              <a:t>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4B16803F-0AB9-4325-AAB1-99516E8D5E7F}" type="slidenum">
              <a:rPr lang="nl-NL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158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Syslog Explained | Cisco CCNA 200-301 </a:t>
            </a:r>
          </a:p>
          <a:p>
            <a:r>
              <a:rPr lang="nl-NL" dirty="0"/>
              <a:t>https://www.youtube.com/watch?v=BMVHHX02T4Q</a:t>
            </a:r>
          </a:p>
          <a:p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Free CCNA | Syslog | Day 41 | CCNA 200-301 Complete Course </a:t>
            </a:r>
            <a:endParaRPr lang="nl-NL" dirty="0"/>
          </a:p>
          <a:p>
            <a:r>
              <a:rPr lang="nl-NL" dirty="0"/>
              <a:t>https://www.youtube.com/watch?v=RaQPSKQ4J5A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4B16803F-0AB9-4325-AAB1-99516E8D5E7F}" type="slidenum">
              <a:rPr lang="nl-NL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nl-N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887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5F4F-E135-5493-CCF8-F8611462E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4382E-1F83-3F71-602F-E142B590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3D68-ED6A-5016-7F1F-D7D64EFD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9A52-E158-0789-809B-0E9A43EA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E8A6-9A62-9FA1-84C5-965BE02B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6CF4-1D16-4965-B2B5-B9DD4AEB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83100-534F-3984-33AB-2C2E4CF8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4F8C-24E1-A6FB-3105-D85B684C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BF85-B6C3-60ED-5822-CB6B2464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1F4D-52A9-020C-DE10-88C774F5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34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6261A-46C2-9956-5D32-400ECA56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FE328-5092-D830-7E33-2B0A9806A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A43D-512F-505F-8ADB-EFC3AA15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30DA-9F1C-6FF1-A8EC-DB7413EC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186A-A920-12EC-AEC4-D9B2E597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20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1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DF95-AD51-55D0-CB1F-7F8AA7A9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44EF-5E63-CFEF-88F7-8018F8A8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17B9C-F8A8-7D78-D56F-C1FE4E1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D634-C258-10BA-9871-F5CC1836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693D-339D-A4EF-439F-69331531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76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8A30-97DE-4B91-518C-432566CC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2FAF-FE38-2175-5C07-EAB56530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440E-87B3-06B5-8325-84FBEB0B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D0F8-87B6-D950-F70D-C2B2C3D3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D73E-472D-38E0-F866-BDFFD0F3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42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D335-000F-BC6C-5219-C4B5C390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9E31-CFF7-79DF-CC39-62D2B46B8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F7FFE-E34B-2ADB-CAFA-D5BB81A8A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8486B-A3B5-573C-50F0-2ABA7764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285E5-7869-0218-D0D0-3023A9A8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439F-92DF-2614-DEBD-531E881D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73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A90-A286-F8C6-92FC-BF21F0FF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1B56-5F56-D38C-80BD-F65CB412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72F12-FE58-15F1-F50F-8FC58C2BA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8B569-E087-FCB9-D80D-9D0B7FB3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C5749-BA66-64A0-EEF8-9C0315C9F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42987-DF44-F45D-FCA4-40D2E71E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AC16D-9554-A3F9-D2BB-853778AF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29539-6749-EC2A-125C-41FD73F3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45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B074-9627-9F3F-D8DD-38FFC72C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35944-C74F-9652-DA51-1645FB8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24BF9-B73D-8DA9-321F-0844CF3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F53B2-8031-D962-4531-7D911F44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67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AFF5-8F10-0AC6-3AE0-571DC6CD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15160-DBA7-515F-9AA0-87E5F79E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F378-EDF9-91F1-8BB3-AD4B9BBB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65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0A22-880B-E313-71B9-F12E96F1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542B-2690-DD23-8495-458B8AA5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9EC95-C491-F63B-D98C-F848020B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AAD7D-F612-5491-C0E0-FC48FC21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B53D-CF86-B386-9A7C-58E6E841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8801A-D23D-5D59-FEED-1E0355CF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74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68E7-2C68-8ACA-30C1-BA4BBD4C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216D1-AB17-00F5-6EB0-0C29BF936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01FB5-3C2D-A3DF-83BE-37EFFC14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EB183-0D60-59C7-3E84-05B3BB19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77966-8DF1-DB1A-95A3-493D5A5C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05B94-9559-B3B4-9DE3-7B791C2E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41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AFF1D-83F5-CD61-4200-A3A46EF9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C224-B39B-E8B7-8B5F-9A67E387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7C6E-7F8A-CB89-3A52-5897A594B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A0F6-43BB-4909-B1DE-5B14D4978E14}" type="datetimeFigureOut">
              <a:rPr lang="nl-NL" smtClean="0"/>
              <a:t>26-4-2023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8EDC-6136-295D-BAF7-52CF9CFFB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55B5-55C8-F766-F9D4-06B224A22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533F-59E2-4DF0-B262-C93913B950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255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aB1KJi7IkXw?feature=oembed" TargetMode="External"/><Relationship Id="rId5" Type="http://schemas.openxmlformats.org/officeDocument/2006/relationships/hyperlink" Target="https://www.youtube.com/hashtag/syslogconfiguration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QPSKQ4J5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docs.vmware.com/en/VMware-Smart-Assurance/10.1.0/npm-config-guide-101/GUID-8C2608FC-EBAC-4026-948F-3E54687E968C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RaQPSKQ4J5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Syslog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6A31-62AB-2186-BCB6-41C8592CB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Syslog</a:t>
            </a:r>
            <a:r>
              <a:rPr lang="nl-NL" dirty="0"/>
              <a:t> </a:t>
            </a:r>
            <a:r>
              <a:rPr lang="nl-NL" dirty="0" err="1"/>
              <a:t>notes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5C5C9-0334-A7CD-3870-035FDAC1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14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ow to Configure Syslog Server in Cisco Packet Tracer | Technical Hakim #SyslogConfiguration CCNA">
            <a:hlinkClick r:id="" action="ppaction://media"/>
            <a:extLst>
              <a:ext uri="{FF2B5EF4-FFF2-40B4-BE49-F238E27FC236}">
                <a16:creationId xmlns:a16="http://schemas.microsoft.com/office/drawing/2014/main" id="{D9C051DB-23DB-5A89-AE55-B29EC71F06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16907" y="2290209"/>
            <a:ext cx="6038846" cy="3411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9F67B-E412-B51E-3757-BA11AA50570A}"/>
              </a:ext>
            </a:extLst>
          </p:cNvPr>
          <p:cNvSpPr txBox="1"/>
          <p:nvPr/>
        </p:nvSpPr>
        <p:spPr>
          <a:xfrm>
            <a:off x="2695254" y="1037690"/>
            <a:ext cx="8352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Configure Syslog Server in Cisco Packet Tracer </a:t>
            </a:r>
          </a:p>
          <a:p>
            <a:r>
              <a:rPr lang="en-US" b="1" dirty="0"/>
              <a:t>Technical Hakim </a:t>
            </a:r>
            <a:r>
              <a:rPr lang="en-US" b="1" dirty="0">
                <a:hlinkClick r:id="rId5"/>
              </a:rPr>
              <a:t>#SyslogConfiguration</a:t>
            </a:r>
            <a:r>
              <a:rPr lang="en-US" b="1" dirty="0"/>
              <a:t> CCNA </a:t>
            </a:r>
          </a:p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839FB-8A06-2757-3A8D-C7664D134FED}"/>
              </a:ext>
            </a:extLst>
          </p:cNvPr>
          <p:cNvSpPr txBox="1"/>
          <p:nvPr/>
        </p:nvSpPr>
        <p:spPr>
          <a:xfrm>
            <a:off x="1657865" y="5820310"/>
            <a:ext cx="967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 goed </a:t>
            </a:r>
            <a:r>
              <a:rPr lang="nl-NL" dirty="0" err="1"/>
              <a:t>syslog</a:t>
            </a:r>
            <a:r>
              <a:rPr lang="nl-NL" dirty="0"/>
              <a:t> uitleg: </a:t>
            </a:r>
          </a:p>
          <a:p>
            <a:r>
              <a:rPr lang="en-US" b="1" dirty="0"/>
              <a:t>Free CCNA | Syslog | Day 41 | CCNA 200-301 Complete Course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40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04F4-35B1-4978-B149-AA3A423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Algemeen nog eens de </a:t>
            </a:r>
            <a:r>
              <a:rPr lang="nl-NL" dirty="0" err="1"/>
              <a:t>boektip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0DBF1-9ED6-5FA3-ACD4-1A658FF8D1A7}"/>
              </a:ext>
            </a:extLst>
          </p:cNvPr>
          <p:cNvSpPr txBox="1"/>
          <p:nvPr/>
        </p:nvSpPr>
        <p:spPr>
          <a:xfrm>
            <a:off x="1219200" y="5569635"/>
            <a:ext cx="1013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https://www.oreilly.com/library/view/practical-monitoring/9781491957349/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808D7-E5BA-CC8E-3722-374E5B2C9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8576"/>
            <a:ext cx="10693400" cy="40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2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685B-F664-2D54-0662-8D11E0A4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Monitoring </a:t>
            </a:r>
            <a:r>
              <a:rPr lang="nl-NL" dirty="0" err="1"/>
              <a:t>pillars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B9EF1-A5B6-FAFF-C1DB-185B46ADF38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85900" y="1747168"/>
            <a:ext cx="8229240" cy="1144800"/>
          </a:xfrm>
        </p:spPr>
        <p:txBody>
          <a:bodyPr>
            <a:normAutofit fontScale="47500" lnSpcReduction="20000"/>
          </a:bodyPr>
          <a:lstStyle/>
          <a:p>
            <a:endParaRPr lang="nl-NL" dirty="0"/>
          </a:p>
          <a:p>
            <a:r>
              <a:rPr lang="nl-NL" dirty="0" err="1"/>
              <a:t>Metrics</a:t>
            </a:r>
            <a:endParaRPr lang="nl-NL" dirty="0"/>
          </a:p>
          <a:p>
            <a:r>
              <a:rPr lang="nl-NL" dirty="0" err="1"/>
              <a:t>Traces</a:t>
            </a:r>
            <a:endParaRPr lang="nl-NL" dirty="0"/>
          </a:p>
          <a:p>
            <a:r>
              <a:rPr lang="nl-NL" dirty="0"/>
              <a:t>Logs</a:t>
            </a:r>
          </a:p>
          <a:p>
            <a:r>
              <a:rPr lang="nl-NL" dirty="0"/>
              <a:t>New: Streaming </a:t>
            </a:r>
            <a:r>
              <a:rPr lang="nl-NL" dirty="0" err="1"/>
              <a:t>Telemetry</a:t>
            </a:r>
            <a:endParaRPr lang="nl-NL" dirty="0"/>
          </a:p>
          <a:p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2220D-807D-FF15-1960-36C336B7E9B8}"/>
              </a:ext>
            </a:extLst>
          </p:cNvPr>
          <p:cNvSpPr txBox="1"/>
          <p:nvPr/>
        </p:nvSpPr>
        <p:spPr>
          <a:xfrm>
            <a:off x="863600" y="4365536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https://www.chaossearch.io/blog/three-pillars-of-observability-logs-metrics-traces#:~:text=While%20monitoring%20is%20simply%20watching,%3A%20Logs%2C%20metrics%20and%20traces.</a:t>
            </a:r>
          </a:p>
        </p:txBody>
      </p:sp>
    </p:spTree>
    <p:extLst>
      <p:ext uri="{BB962C8B-B14F-4D97-AF65-F5344CB8AC3E}">
        <p14:creationId xmlns:p14="http://schemas.microsoft.com/office/powerpoint/2010/main" val="383435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EE7D-9A0D-572E-DE3C-20ADFD37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RFC’s</a:t>
            </a:r>
            <a:r>
              <a:rPr lang="nl-NL" dirty="0"/>
              <a:t> ontwikkeling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88C69-1CD5-E9A6-F843-78FFE4F9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4521"/>
            <a:ext cx="9144000" cy="51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7624-BB96-FA1B-61A9-A880A18A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Like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subscribe</a:t>
            </a:r>
            <a:r>
              <a:rPr lang="nl-NL" dirty="0"/>
              <a:t>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244EB-B9BD-D6D9-8016-4A3C4BCE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93126"/>
            <a:ext cx="9144000" cy="30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0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509D-D636-58B8-B2CC-C302A5AD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2335"/>
            <a:ext cx="8229240" cy="1144800"/>
          </a:xfrm>
        </p:spPr>
        <p:txBody>
          <a:bodyPr/>
          <a:lstStyle/>
          <a:p>
            <a:r>
              <a:rPr lang="nl-NL" dirty="0" err="1"/>
              <a:t>Syslog</a:t>
            </a:r>
            <a:r>
              <a:rPr lang="nl-NL" dirty="0"/>
              <a:t> </a:t>
            </a:r>
            <a:r>
              <a:rPr lang="nl-NL" dirty="0" err="1"/>
              <a:t>message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03E5F-133F-6C09-824A-F275D454A91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906592" y="5843353"/>
            <a:ext cx="8229240" cy="483144"/>
          </a:xfrm>
        </p:spPr>
        <p:txBody>
          <a:bodyPr/>
          <a:lstStyle/>
          <a:p>
            <a:r>
              <a:rPr lang="nl-NL" sz="1000" dirty="0">
                <a:hlinkClick r:id="rId3"/>
              </a:rPr>
              <a:t>https://www.youtube.com/watch?v=RaQPSKQ4J5A</a:t>
            </a:r>
            <a:r>
              <a:rPr lang="nl-NL" sz="1000" dirty="0"/>
              <a:t> (hier komt de screenshot vandaan)</a:t>
            </a:r>
          </a:p>
          <a:p>
            <a:r>
              <a:rPr lang="nl-NL" sz="1000" dirty="0">
                <a:hlinkClick r:id="rId4"/>
              </a:rPr>
              <a:t>https://docs.vmware.com/en/VMware-Smart-Assurance/10.1.0/npm-config-guide-101/GUID-8C2608FC-EBAC-4026-948F-3E54687E968C.html</a:t>
            </a:r>
            <a:r>
              <a:rPr lang="nl-NL" sz="1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E2515-C054-DC8D-963A-477A87ADD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84" y="1529608"/>
            <a:ext cx="8378456" cy="379878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D299B1A-24FE-BE9F-EE2C-604D66B8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85" y="5535576"/>
            <a:ext cx="87057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latin typeface="Arial Unicode MS"/>
              </a:rPr>
              <a:t>Jan 29 15:49:48.699: %BGP-3-NOTIFICATION: sent </a:t>
            </a:r>
            <a:r>
              <a:rPr lang="nl-NL" altLang="nl-NL" sz="1400" dirty="0" err="1">
                <a:latin typeface="Arial Unicode MS"/>
              </a:rPr>
              <a:t>to</a:t>
            </a:r>
            <a:r>
              <a:rPr lang="nl-NL" altLang="nl-NL" sz="1400" dirty="0">
                <a:latin typeface="Arial Unicode MS"/>
              </a:rPr>
              <a:t> </a:t>
            </a:r>
            <a:r>
              <a:rPr lang="nl-NL" altLang="nl-NL" sz="1400" dirty="0" err="1">
                <a:latin typeface="Arial Unicode MS"/>
              </a:rPr>
              <a:t>neighbor</a:t>
            </a:r>
            <a:r>
              <a:rPr lang="nl-NL" altLang="nl-NL" sz="1400" dirty="0">
                <a:latin typeface="Arial Unicode MS"/>
              </a:rPr>
              <a:t> 10.0.1.101 4/0 (</a:t>
            </a:r>
            <a:r>
              <a:rPr lang="nl-NL" altLang="nl-NL" sz="1400" dirty="0" err="1">
                <a:latin typeface="Arial Unicode MS"/>
              </a:rPr>
              <a:t>hold</a:t>
            </a:r>
            <a:r>
              <a:rPr lang="nl-NL" altLang="nl-NL" sz="1400" dirty="0">
                <a:latin typeface="Arial Unicode MS"/>
              </a:rPr>
              <a:t> time </a:t>
            </a:r>
            <a:r>
              <a:rPr lang="nl-NL" altLang="nl-NL" sz="1400" dirty="0" err="1">
                <a:latin typeface="Arial Unicode MS"/>
              </a:rPr>
              <a:t>expired</a:t>
            </a:r>
            <a:r>
              <a:rPr lang="nl-NL" altLang="nl-NL" sz="1400" dirty="0">
                <a:latin typeface="Arial Unicode MS"/>
              </a:rPr>
              <a:t>) 0 bytes </a:t>
            </a:r>
            <a:endParaRPr lang="nl-NL" altLang="nl-NL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0AC3-9765-9188-B4A6-351AE238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Syslog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SNMP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C3ED4-B81C-FDBE-0970-4B139CEF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78537"/>
            <a:ext cx="9144000" cy="3100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A88B87-74A9-D313-463E-8492E70D0E7B}"/>
              </a:ext>
            </a:extLst>
          </p:cNvPr>
          <p:cNvSpPr txBox="1"/>
          <p:nvPr/>
        </p:nvSpPr>
        <p:spPr>
          <a:xfrm>
            <a:off x="609600" y="5439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>
                <a:hlinkClick r:id="rId4"/>
              </a:rPr>
              <a:t>https://www.youtube.com/watch?v=RaQPSKQ4J5A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89457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EA40-9D02-A5F5-635C-FCFCDE52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Facility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3FC29-C58A-30D0-FFC9-207F0926877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961391" y="6148220"/>
            <a:ext cx="7910263" cy="552600"/>
          </a:xfrm>
        </p:spPr>
        <p:txBody>
          <a:bodyPr/>
          <a:lstStyle/>
          <a:p>
            <a:r>
              <a:rPr lang="nl-NL" sz="2000" dirty="0"/>
              <a:t>https://en.wikipedia.org/wiki/Syslog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544E0-CBE9-BAAF-1CEE-553C252F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01" y="1189855"/>
            <a:ext cx="4654509" cy="50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C9D5-7D3A-1039-9293-AADF3C0D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Severity</a:t>
            </a:r>
            <a:r>
              <a:rPr lang="nl-NL" dirty="0"/>
              <a:t> levels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9755E-D18B-C1FC-1256-9FB31521F193}"/>
              </a:ext>
            </a:extLst>
          </p:cNvPr>
          <p:cNvSpPr txBox="1"/>
          <p:nvPr/>
        </p:nvSpPr>
        <p:spPr>
          <a:xfrm>
            <a:off x="1981200" y="6051330"/>
            <a:ext cx="7751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https://en.wikipedia.org/wiki/Syslog</a:t>
            </a:r>
            <a:endParaRPr lang="nl-NL" dirty="0"/>
          </a:p>
          <a:p>
            <a:r>
              <a:rPr lang="nl-NL" dirty="0"/>
              <a:t>“Every </a:t>
            </a:r>
            <a:r>
              <a:rPr lang="nl-NL" dirty="0" err="1"/>
              <a:t>awesome</a:t>
            </a:r>
            <a:r>
              <a:rPr lang="nl-NL" dirty="0"/>
              <a:t> Cisco Engineer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icecream</a:t>
            </a:r>
            <a:r>
              <a:rPr lang="nl-NL" dirty="0"/>
              <a:t> </a:t>
            </a:r>
            <a:r>
              <a:rPr lang="nl-NL" dirty="0" err="1"/>
              <a:t>daily</a:t>
            </a:r>
            <a:r>
              <a:rPr lang="nl-NL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3EBC4-5A1F-3566-9C53-FF8B0FE54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76" y="1604521"/>
            <a:ext cx="6306879" cy="43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388</Words>
  <Application>Microsoft Office PowerPoint</Application>
  <PresentationFormat>Widescreen</PresentationFormat>
  <Paragraphs>48</Paragraphs>
  <Slides>10</Slides>
  <Notes>7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Times New Roman</vt:lpstr>
      <vt:lpstr>Office Theme</vt:lpstr>
      <vt:lpstr>Syslog notes</vt:lpstr>
      <vt:lpstr>Algemeen nog eens de boektip</vt:lpstr>
      <vt:lpstr>Monitoring pillars</vt:lpstr>
      <vt:lpstr>RFC’s ontwikkeling</vt:lpstr>
      <vt:lpstr>Like and subscribe ;)</vt:lpstr>
      <vt:lpstr>Syslog message</vt:lpstr>
      <vt:lpstr>Syslog vs SNMP</vt:lpstr>
      <vt:lpstr>Facility codes</vt:lpstr>
      <vt:lpstr>Severity levels</vt:lpstr>
      <vt:lpstr>PowerPoint Presentation</vt:lpstr>
    </vt:vector>
  </TitlesOfParts>
  <Company>Hogeschool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Syslog notes</dc:title>
  <dc:creator>Maja Reissner</dc:creator>
  <cp:lastModifiedBy>Maja Reissner</cp:lastModifiedBy>
  <cp:revision>6</cp:revision>
  <dcterms:created xsi:type="dcterms:W3CDTF">2023-04-26T13:24:17Z</dcterms:created>
  <dcterms:modified xsi:type="dcterms:W3CDTF">2023-04-26T13:36:54Z</dcterms:modified>
</cp:coreProperties>
</file>