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B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42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65C16A-AC18-4475-A509-82CD360B3E7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4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23-DF2D-1C51-EC4A-D6AE6B5C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700" y="2008332"/>
            <a:ext cx="7086599" cy="18872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Bank Term Deposit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8F754-3000-E5C3-C81C-85B8CFDC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2396" y="4246567"/>
            <a:ext cx="3647208" cy="500924"/>
          </a:xfrm>
        </p:spPr>
        <p:txBody>
          <a:bodyPr>
            <a:normAutofit/>
          </a:bodyPr>
          <a:lstStyle/>
          <a:p>
            <a:r>
              <a:rPr lang="en-US" sz="1800" dirty="0"/>
              <a:t>Sree Jignash Reddy Bonthu</a:t>
            </a:r>
          </a:p>
        </p:txBody>
      </p:sp>
    </p:spTree>
    <p:extLst>
      <p:ext uri="{BB962C8B-B14F-4D97-AF65-F5344CB8AC3E}">
        <p14:creationId xmlns:p14="http://schemas.microsoft.com/office/powerpoint/2010/main" val="25682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5EF-B888-8C19-428C-172FA336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452718"/>
            <a:ext cx="9071344" cy="748009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3F4-9611-6543-D9BC-BF886403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" y="1385456"/>
            <a:ext cx="10287892" cy="4862944"/>
          </a:xfrm>
        </p:spPr>
        <p:txBody>
          <a:bodyPr/>
          <a:lstStyle/>
          <a:p>
            <a:r>
              <a:rPr lang="en-US" b="1" dirty="0"/>
              <a:t>ML Marathon Dataset by Azure Developer Community</a:t>
            </a:r>
          </a:p>
          <a:p>
            <a:pPr lvl="1"/>
            <a:r>
              <a:rPr lang="en-US" dirty="0"/>
              <a:t>16 predictor variables</a:t>
            </a:r>
          </a:p>
          <a:p>
            <a:pPr lvl="2"/>
            <a:r>
              <a:rPr lang="en-US" dirty="0"/>
              <a:t>10 categorical</a:t>
            </a:r>
          </a:p>
          <a:p>
            <a:pPr lvl="2"/>
            <a:r>
              <a:rPr lang="en-US" dirty="0"/>
              <a:t>6 numeric</a:t>
            </a:r>
          </a:p>
          <a:p>
            <a:pPr lvl="1"/>
            <a:r>
              <a:rPr lang="en-US" dirty="0"/>
              <a:t>1 outcome variable (categorical) - deposit</a:t>
            </a:r>
          </a:p>
        </p:txBody>
      </p:sp>
    </p:spTree>
    <p:extLst>
      <p:ext uri="{BB962C8B-B14F-4D97-AF65-F5344CB8AC3E}">
        <p14:creationId xmlns:p14="http://schemas.microsoft.com/office/powerpoint/2010/main" val="316348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1921-7283-188C-DD57-582B84E6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D0BB-96AC-FE52-CB51-A8E93ABE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385456"/>
            <a:ext cx="9596581" cy="48629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3098-E532-D374-4FC1-FFA4F816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F6C9-0B05-EC2A-4BC2-5D5D8D78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Bank Term Deposit Dataset</vt:lpstr>
      <vt:lpstr>Dataset</vt:lpstr>
      <vt:lpstr>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Term Deposit Dataset</dc:title>
  <dc:creator>Bonthu, Sree Jignash Reddy (Jignash)</dc:creator>
  <cp:lastModifiedBy>Bonthu, Sree Jignash Reddy (Jignash)</cp:lastModifiedBy>
  <cp:revision>1</cp:revision>
  <dcterms:created xsi:type="dcterms:W3CDTF">2022-11-06T17:04:34Z</dcterms:created>
  <dcterms:modified xsi:type="dcterms:W3CDTF">2022-11-06T22:28:50Z</dcterms:modified>
</cp:coreProperties>
</file>