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dirty="0">
                <a:solidFill>
                  <a:srgbClr val="FF0000"/>
                </a:solidFill>
              </a:rPr>
              <a:t>The {Product} 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a:t>
            </a:r>
            <a:r>
              <a:rPr lang="en-US" dirty="0"/>
              <a:t>{</a:t>
            </a:r>
            <a:r>
              <a:rPr dirty="0"/>
              <a:t>product</a:t>
            </a:r>
            <a:r>
              <a:rPr lang="en-US" dirty="0"/>
              <a:t>}s</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a:t>
            </a:r>
            <a:r>
              <a:rPr lang="en-US" sz="1800">
                <a:solidFill>
                  <a:srgbClr val="000000"/>
                </a:solidFill>
                <a:latin typeface="Calibri (Body)"/>
                <a:ea typeface="Calibri (Body)"/>
                <a:cs typeface="Calibri (Body)"/>
              </a:rPr>
              <a:t>Cycles {product}s </a:t>
            </a:r>
            <a:r>
              <a:rPr lang="en-US" sz="1800" dirty="0">
                <a:solidFill>
                  <a:srgbClr val="000000"/>
                </a:solidFill>
                <a:latin typeface="Calibri (Body)"/>
                <a:ea typeface="Calibri (Body)"/>
                <a:cs typeface="Calibri (Body)"/>
              </a:rPr>
              <a:t>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1550078527"/>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A</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B</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C</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D</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E</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339</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23</cp:revision>
  <dcterms:created xsi:type="dcterms:W3CDTF">2019-02-27T08:36:52Z</dcterms:created>
  <dcterms:modified xsi:type="dcterms:W3CDTF">2023-06-08T11:02:19Z</dcterms:modified>
</cp:coreProperties>
</file>