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7"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4648B-6C4E-46CB-96C7-B4EFED763DC2}"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A4FB9F0C-9255-4897-9671-B319F8193C6C}">
      <dgm:prSet phldrT="[Text]" custT="1"/>
      <dgm:spPr>
        <a:solidFill>
          <a:schemeClr val="tx2"/>
        </a:solidFill>
        <a:ln>
          <a:noFill/>
        </a:ln>
      </dgm:spPr>
      <dgm:t>
        <a:bodyPr/>
        <a:lstStyle/>
        <a:p>
          <a:r>
            <a:rPr lang="en-US" sz="2000" dirty="0"/>
            <a:t>Saving Time</a:t>
          </a:r>
        </a:p>
      </dgm:t>
    </dgm:pt>
    <dgm:pt modelId="{C5C7F8AB-328A-43C1-8237-D455BDEBFB74}" type="parTrans" cxnId="{03AEA020-AF77-4C46-8B96-9B76577EBD6A}">
      <dgm:prSet/>
      <dgm:spPr/>
      <dgm:t>
        <a:bodyPr/>
        <a:lstStyle/>
        <a:p>
          <a:endParaRPr lang="en-US"/>
        </a:p>
      </dgm:t>
    </dgm:pt>
    <dgm:pt modelId="{71197EA6-0247-40C8-9E11-DEAE25C6D29D}" type="sibTrans" cxnId="{03AEA020-AF77-4C46-8B96-9B76577EBD6A}">
      <dgm:prSet/>
      <dgm:spPr/>
      <dgm:t>
        <a:bodyPr/>
        <a:lstStyle/>
        <a:p>
          <a:endParaRPr lang="en-US"/>
        </a:p>
      </dgm:t>
    </dgm:pt>
    <dgm:pt modelId="{FDEB0290-A41E-4D25-B59C-3E074D2A2B8B}">
      <dgm:prSet phldrT="[Text]" custT="1"/>
      <dgm:spPr>
        <a:solidFill>
          <a:schemeClr val="tx2"/>
        </a:solidFill>
        <a:ln w="0">
          <a:noFill/>
        </a:ln>
      </dgm:spPr>
      <dgm:t>
        <a:bodyPr/>
        <a:lstStyle/>
        <a:p>
          <a:r>
            <a:rPr lang="en-US" sz="2000" dirty="0"/>
            <a:t>Saving Money</a:t>
          </a:r>
        </a:p>
      </dgm:t>
    </dgm:pt>
    <dgm:pt modelId="{0F517EBB-E191-43E8-97C3-F70EF73FE386}" type="parTrans" cxnId="{537173FD-8965-4864-A6D4-3BF1B9C11446}">
      <dgm:prSet/>
      <dgm:spPr/>
      <dgm:t>
        <a:bodyPr/>
        <a:lstStyle/>
        <a:p>
          <a:endParaRPr lang="en-US"/>
        </a:p>
      </dgm:t>
    </dgm:pt>
    <dgm:pt modelId="{BF1A2244-2DD1-4274-B858-196F63DFF359}" type="sibTrans" cxnId="{537173FD-8965-4864-A6D4-3BF1B9C11446}">
      <dgm:prSet/>
      <dgm:spPr/>
      <dgm:t>
        <a:bodyPr/>
        <a:lstStyle/>
        <a:p>
          <a:endParaRPr lang="en-US"/>
        </a:p>
      </dgm:t>
    </dgm:pt>
    <dgm:pt modelId="{567BA317-AA4E-4FCE-881C-2B8B9EB6C1F8}">
      <dgm:prSet phldrT="[Text]"/>
      <dgm:spPr>
        <a:solidFill>
          <a:srgbClr val="BDC7D5"/>
        </a:solidFill>
      </dgm:spPr>
      <dgm:t>
        <a:bodyPr/>
        <a:lstStyle/>
        <a:p>
          <a:r>
            <a:rPr lang="en-US" dirty="0">
              <a:solidFill>
                <a:schemeClr val="tx1">
                  <a:lumMod val="75000"/>
                  <a:lumOff val="25000"/>
                </a:schemeClr>
              </a:solidFill>
            </a:rPr>
            <a:t>Cons</a:t>
          </a:r>
        </a:p>
      </dgm:t>
    </dgm:pt>
    <dgm:pt modelId="{60C9B185-4993-413C-98BD-01BABD58F749}" type="parTrans" cxnId="{4A68D200-0A7F-4B00-87FD-C2174A722962}">
      <dgm:prSet/>
      <dgm:spPr/>
      <dgm:t>
        <a:bodyPr/>
        <a:lstStyle/>
        <a:p>
          <a:endParaRPr lang="en-US"/>
        </a:p>
      </dgm:t>
    </dgm:pt>
    <dgm:pt modelId="{AA946251-2B48-44E4-99DE-F691CE6C5BA5}" type="sibTrans" cxnId="{4A68D200-0A7F-4B00-87FD-C2174A722962}">
      <dgm:prSet/>
      <dgm:spPr/>
      <dgm:t>
        <a:bodyPr/>
        <a:lstStyle/>
        <a:p>
          <a:endParaRPr lang="en-US"/>
        </a:p>
      </dgm:t>
    </dgm:pt>
    <dgm:pt modelId="{C9C03FCB-A4B5-4443-A301-73F5D4721816}">
      <dgm:prSet phldrT="[Text]" custT="1"/>
      <dgm:spPr>
        <a:solidFill>
          <a:schemeClr val="tx2"/>
        </a:solidFill>
        <a:ln>
          <a:noFill/>
        </a:ln>
      </dgm:spPr>
      <dgm:t>
        <a:bodyPr/>
        <a:lstStyle/>
        <a:p>
          <a:r>
            <a:rPr lang="en-US" sz="2000" dirty="0"/>
            <a:t>Effects on customer</a:t>
          </a:r>
        </a:p>
      </dgm:t>
    </dgm:pt>
    <dgm:pt modelId="{D5E6FD5E-1592-4033-96EE-F38BD4B07062}" type="parTrans" cxnId="{19E520C8-A80A-4A42-9B1E-891B2F57B321}">
      <dgm:prSet/>
      <dgm:spPr/>
      <dgm:t>
        <a:bodyPr/>
        <a:lstStyle/>
        <a:p>
          <a:endParaRPr lang="en-US"/>
        </a:p>
      </dgm:t>
    </dgm:pt>
    <dgm:pt modelId="{57612570-E07F-4393-9DB3-13E01BE3E181}" type="sibTrans" cxnId="{19E520C8-A80A-4A42-9B1E-891B2F57B321}">
      <dgm:prSet/>
      <dgm:spPr/>
      <dgm:t>
        <a:bodyPr/>
        <a:lstStyle/>
        <a:p>
          <a:endParaRPr lang="en-US"/>
        </a:p>
      </dgm:t>
    </dgm:pt>
    <dgm:pt modelId="{6081F4B7-851D-4851-8472-7FA726602CA8}">
      <dgm:prSet phldrT="[Text]" custT="1"/>
      <dgm:spPr>
        <a:solidFill>
          <a:schemeClr val="tx2"/>
        </a:solidFill>
        <a:ln>
          <a:noFill/>
        </a:ln>
      </dgm:spPr>
      <dgm:t>
        <a:bodyPr/>
        <a:lstStyle/>
        <a:p>
          <a:r>
            <a:rPr lang="en-US" sz="2000" dirty="0"/>
            <a:t>Need to upgrade</a:t>
          </a:r>
        </a:p>
      </dgm:t>
    </dgm:pt>
    <dgm:pt modelId="{9DCA0754-D2BD-4302-B90E-9FA0D817BAF2}" type="parTrans" cxnId="{D8BEF251-B264-4FD4-B479-C672F736FEB1}">
      <dgm:prSet/>
      <dgm:spPr/>
      <dgm:t>
        <a:bodyPr/>
        <a:lstStyle/>
        <a:p>
          <a:endParaRPr lang="en-US"/>
        </a:p>
      </dgm:t>
    </dgm:pt>
    <dgm:pt modelId="{F87D5909-B9AE-4894-8299-8166498B7BEA}" type="sibTrans" cxnId="{D8BEF251-B264-4FD4-B479-C672F736FEB1}">
      <dgm:prSet/>
      <dgm:spPr/>
      <dgm:t>
        <a:bodyPr/>
        <a:lstStyle/>
        <a:p>
          <a:endParaRPr lang="en-US"/>
        </a:p>
      </dgm:t>
    </dgm:pt>
    <dgm:pt modelId="{44389F78-5290-478E-A044-0A236C1B7084}">
      <dgm:prSet phldrT="[Text]" custT="1"/>
      <dgm:spPr>
        <a:solidFill>
          <a:schemeClr val="tx2"/>
        </a:solidFill>
        <a:ln>
          <a:noFill/>
        </a:ln>
      </dgm:spPr>
      <dgm:t>
        <a:bodyPr/>
        <a:lstStyle/>
        <a:p>
          <a:r>
            <a:rPr lang="en-US" sz="2000" dirty="0"/>
            <a:t>Dependency</a:t>
          </a:r>
        </a:p>
      </dgm:t>
    </dgm:pt>
    <dgm:pt modelId="{BBF8DE8D-BE56-49B6-BB60-51ECD3499938}" type="parTrans" cxnId="{5E4343F2-4B28-4BBE-8DDA-3B0A706360C5}">
      <dgm:prSet/>
      <dgm:spPr/>
      <dgm:t>
        <a:bodyPr/>
        <a:lstStyle/>
        <a:p>
          <a:endParaRPr lang="en-US"/>
        </a:p>
      </dgm:t>
    </dgm:pt>
    <dgm:pt modelId="{CF6A1534-E2D3-4890-B930-2DD7A489C6FA}" type="sibTrans" cxnId="{5E4343F2-4B28-4BBE-8DDA-3B0A706360C5}">
      <dgm:prSet/>
      <dgm:spPr/>
      <dgm:t>
        <a:bodyPr/>
        <a:lstStyle/>
        <a:p>
          <a:endParaRPr lang="en-US"/>
        </a:p>
      </dgm:t>
    </dgm:pt>
    <dgm:pt modelId="{2F61F516-FD74-49FE-B0D0-B1BCC4D90BDF}">
      <dgm:prSet phldrT="[Text]"/>
      <dgm:spPr>
        <a:solidFill>
          <a:srgbClr val="BDC7D5">
            <a:alpha val="90000"/>
          </a:srgbClr>
        </a:solidFill>
      </dgm:spPr>
      <dgm:t>
        <a:bodyPr/>
        <a:lstStyle/>
        <a:p>
          <a:r>
            <a:rPr lang="en-US" dirty="0">
              <a:solidFill>
                <a:schemeClr val="tx1">
                  <a:lumMod val="75000"/>
                  <a:lumOff val="25000"/>
                </a:schemeClr>
              </a:solidFill>
            </a:rPr>
            <a:t>Pros</a:t>
          </a:r>
        </a:p>
      </dgm:t>
    </dgm:pt>
    <dgm:pt modelId="{A52AB88D-8F1D-4CF9-A18E-1BF588D47583}" type="sibTrans" cxnId="{E0540C21-18AA-4848-8D97-ED9BBFA6C668}">
      <dgm:prSet/>
      <dgm:spPr/>
      <dgm:t>
        <a:bodyPr/>
        <a:lstStyle/>
        <a:p>
          <a:endParaRPr lang="en-US"/>
        </a:p>
      </dgm:t>
    </dgm:pt>
    <dgm:pt modelId="{F0D9D7E8-11AA-4399-B8DB-09EF2297EC55}" type="parTrans" cxnId="{E0540C21-18AA-4848-8D97-ED9BBFA6C668}">
      <dgm:prSet/>
      <dgm:spPr/>
      <dgm:t>
        <a:bodyPr/>
        <a:lstStyle/>
        <a:p>
          <a:endParaRPr lang="en-US"/>
        </a:p>
      </dgm:t>
    </dgm:pt>
    <dgm:pt modelId="{4095C53F-A78F-4A99-8484-3BB693EDEB17}" type="pres">
      <dgm:prSet presAssocID="{7D64648B-6C4E-46CB-96C7-B4EFED763DC2}" presName="outerComposite" presStyleCnt="0">
        <dgm:presLayoutVars>
          <dgm:chMax val="2"/>
          <dgm:animLvl val="lvl"/>
          <dgm:resizeHandles val="exact"/>
        </dgm:presLayoutVars>
      </dgm:prSet>
      <dgm:spPr/>
    </dgm:pt>
    <dgm:pt modelId="{B5E16A76-26C1-442F-9162-459C35FE8189}" type="pres">
      <dgm:prSet presAssocID="{7D64648B-6C4E-46CB-96C7-B4EFED763DC2}" presName="dummyMaxCanvas" presStyleCnt="0"/>
      <dgm:spPr/>
    </dgm:pt>
    <dgm:pt modelId="{F744EDD8-2818-4525-8730-E0E8439C3C85}" type="pres">
      <dgm:prSet presAssocID="{7D64648B-6C4E-46CB-96C7-B4EFED763DC2}" presName="parentComposite" presStyleCnt="0"/>
      <dgm:spPr/>
    </dgm:pt>
    <dgm:pt modelId="{D807C1E5-87BD-4DEE-AAFA-217C26212283}" type="pres">
      <dgm:prSet presAssocID="{7D64648B-6C4E-46CB-96C7-B4EFED763DC2}" presName="parent1" presStyleLbl="alignAccFollowNode1" presStyleIdx="0" presStyleCnt="4" custScaleX="47743" custScaleY="54688" custLinFactNeighborX="15059" custLinFactNeighborY="-1578">
        <dgm:presLayoutVars>
          <dgm:chMax val="4"/>
        </dgm:presLayoutVars>
      </dgm:prSet>
      <dgm:spPr/>
    </dgm:pt>
    <dgm:pt modelId="{E3237A9F-9FDE-4F13-BBE9-E2092A02C02C}" type="pres">
      <dgm:prSet presAssocID="{7D64648B-6C4E-46CB-96C7-B4EFED763DC2}" presName="parent2" presStyleLbl="alignAccFollowNode1" presStyleIdx="1" presStyleCnt="4" custScaleX="47743" custScaleY="54688">
        <dgm:presLayoutVars>
          <dgm:chMax val="4"/>
        </dgm:presLayoutVars>
      </dgm:prSet>
      <dgm:spPr/>
    </dgm:pt>
    <dgm:pt modelId="{ABE71358-7269-4727-A387-E37B682A1D3E}" type="pres">
      <dgm:prSet presAssocID="{7D64648B-6C4E-46CB-96C7-B4EFED763DC2}" presName="childrenComposite" presStyleCnt="0"/>
      <dgm:spPr/>
    </dgm:pt>
    <dgm:pt modelId="{C06F5EF9-666D-48B6-8F7C-25246D7B3426}" type="pres">
      <dgm:prSet presAssocID="{7D64648B-6C4E-46CB-96C7-B4EFED763DC2}" presName="dummyMaxCanvas_ChildArea" presStyleCnt="0"/>
      <dgm:spPr/>
    </dgm:pt>
    <dgm:pt modelId="{3D1627D2-FF14-400F-8214-E48C00A7A55A}" type="pres">
      <dgm:prSet presAssocID="{7D64648B-6C4E-46CB-96C7-B4EFED763DC2}" presName="fulcrum" presStyleLbl="alignAccFollowNode1" presStyleIdx="2" presStyleCnt="4" custLinFactNeighborX="-10524" custLinFactNeighborY="-3156"/>
      <dgm:spPr>
        <a:solidFill>
          <a:schemeClr val="accent1">
            <a:lumMod val="50000"/>
            <a:alpha val="90000"/>
          </a:schemeClr>
        </a:solidFill>
      </dgm:spPr>
    </dgm:pt>
    <dgm:pt modelId="{BD908D2A-E1CC-4272-B915-58DB6BC119B5}" type="pres">
      <dgm:prSet presAssocID="{7D64648B-6C4E-46CB-96C7-B4EFED763DC2}" presName="balance_23" presStyleLbl="alignAccFollowNode1" presStyleIdx="3" presStyleCnt="4" custLinFactNeighborX="-1578" custLinFactNeighborY="-3770">
        <dgm:presLayoutVars>
          <dgm:bulletEnabled val="1"/>
        </dgm:presLayoutVars>
      </dgm:prSet>
      <dgm:spPr>
        <a:solidFill>
          <a:schemeClr val="accent1">
            <a:lumMod val="50000"/>
            <a:alpha val="90000"/>
          </a:schemeClr>
        </a:solidFill>
      </dgm:spPr>
    </dgm:pt>
    <dgm:pt modelId="{EFAFCC94-1E70-430D-898F-44592D2EDF14}" type="pres">
      <dgm:prSet presAssocID="{7D64648B-6C4E-46CB-96C7-B4EFED763DC2}" presName="right_23_1" presStyleLbl="node1" presStyleIdx="0" presStyleCnt="5" custLinFactNeighborX="-4260" custLinFactNeighborY="-2466">
        <dgm:presLayoutVars>
          <dgm:bulletEnabled val="1"/>
        </dgm:presLayoutVars>
      </dgm:prSet>
      <dgm:spPr/>
    </dgm:pt>
    <dgm:pt modelId="{0AD52AF3-DC02-4BBF-8E95-560587A6EFFF}" type="pres">
      <dgm:prSet presAssocID="{7D64648B-6C4E-46CB-96C7-B4EFED763DC2}" presName="right_23_2" presStyleLbl="node1" presStyleIdx="1" presStyleCnt="5" custLinFactNeighborX="-4260" custLinFactNeighborY="-2466">
        <dgm:presLayoutVars>
          <dgm:bulletEnabled val="1"/>
        </dgm:presLayoutVars>
      </dgm:prSet>
      <dgm:spPr/>
    </dgm:pt>
    <dgm:pt modelId="{6B6BD328-945B-4D34-8FCF-9CEC980BA76A}" type="pres">
      <dgm:prSet presAssocID="{7D64648B-6C4E-46CB-96C7-B4EFED763DC2}" presName="right_23_3" presStyleLbl="node1" presStyleIdx="2" presStyleCnt="5" custLinFactNeighborX="-4260" custLinFactNeighborY="-2466">
        <dgm:presLayoutVars>
          <dgm:bulletEnabled val="1"/>
        </dgm:presLayoutVars>
      </dgm:prSet>
      <dgm:spPr/>
    </dgm:pt>
    <dgm:pt modelId="{C6E936B1-C6EA-4825-A390-CD4520196FAB}" type="pres">
      <dgm:prSet presAssocID="{7D64648B-6C4E-46CB-96C7-B4EFED763DC2}" presName="left_23_1" presStyleLbl="node1" presStyleIdx="3" presStyleCnt="5" custLinFactNeighborX="-4260" custLinFactNeighborY="-2466">
        <dgm:presLayoutVars>
          <dgm:bulletEnabled val="1"/>
        </dgm:presLayoutVars>
      </dgm:prSet>
      <dgm:spPr/>
    </dgm:pt>
    <dgm:pt modelId="{76C69D0B-5674-4891-AEE0-DFB3C65FDFAC}" type="pres">
      <dgm:prSet presAssocID="{7D64648B-6C4E-46CB-96C7-B4EFED763DC2}" presName="left_23_2" presStyleLbl="node1" presStyleIdx="4" presStyleCnt="5" custLinFactNeighborX="-4260" custLinFactNeighborY="-2466">
        <dgm:presLayoutVars>
          <dgm:bulletEnabled val="1"/>
        </dgm:presLayoutVars>
      </dgm:prSet>
      <dgm:spPr/>
    </dgm:pt>
  </dgm:ptLst>
  <dgm:cxnLst>
    <dgm:cxn modelId="{4A68D200-0A7F-4B00-87FD-C2174A722962}" srcId="{7D64648B-6C4E-46CB-96C7-B4EFED763DC2}" destId="{567BA317-AA4E-4FCE-881C-2B8B9EB6C1F8}" srcOrd="1" destOrd="0" parTransId="{60C9B185-4993-413C-98BD-01BABD58F749}" sibTransId="{AA946251-2B48-44E4-99DE-F691CE6C5BA5}"/>
    <dgm:cxn modelId="{01F0410B-853B-4B45-8D32-4DB00E631546}" type="presOf" srcId="{FDEB0290-A41E-4D25-B59C-3E074D2A2B8B}" destId="{76C69D0B-5674-4891-AEE0-DFB3C65FDFAC}" srcOrd="0" destOrd="0" presId="urn:microsoft.com/office/officeart/2005/8/layout/balance1"/>
    <dgm:cxn modelId="{03AEA020-AF77-4C46-8B96-9B76577EBD6A}" srcId="{2F61F516-FD74-49FE-B0D0-B1BCC4D90BDF}" destId="{A4FB9F0C-9255-4897-9671-B319F8193C6C}" srcOrd="0" destOrd="0" parTransId="{C5C7F8AB-328A-43C1-8237-D455BDEBFB74}" sibTransId="{71197EA6-0247-40C8-9E11-DEAE25C6D29D}"/>
    <dgm:cxn modelId="{E0540C21-18AA-4848-8D97-ED9BBFA6C668}" srcId="{7D64648B-6C4E-46CB-96C7-B4EFED763DC2}" destId="{2F61F516-FD74-49FE-B0D0-B1BCC4D90BDF}" srcOrd="0" destOrd="0" parTransId="{F0D9D7E8-11AA-4399-B8DB-09EF2297EC55}" sibTransId="{A52AB88D-8F1D-4CF9-A18E-1BF588D47583}"/>
    <dgm:cxn modelId="{A223D75C-F3EA-4E84-9F09-4BB22CC9CEAB}" type="presOf" srcId="{44389F78-5290-478E-A044-0A236C1B7084}" destId="{6B6BD328-945B-4D34-8FCF-9CEC980BA76A}" srcOrd="0" destOrd="0" presId="urn:microsoft.com/office/officeart/2005/8/layout/balance1"/>
    <dgm:cxn modelId="{D8BEF251-B264-4FD4-B479-C672F736FEB1}" srcId="{567BA317-AA4E-4FCE-881C-2B8B9EB6C1F8}" destId="{6081F4B7-851D-4851-8472-7FA726602CA8}" srcOrd="1" destOrd="0" parTransId="{9DCA0754-D2BD-4302-B90E-9FA0D817BAF2}" sibTransId="{F87D5909-B9AE-4894-8299-8166498B7BEA}"/>
    <dgm:cxn modelId="{D2FF9559-0054-4797-957C-920123CFFC99}" type="presOf" srcId="{7D64648B-6C4E-46CB-96C7-B4EFED763DC2}" destId="{4095C53F-A78F-4A99-8484-3BB693EDEB17}" srcOrd="0" destOrd="0" presId="urn:microsoft.com/office/officeart/2005/8/layout/balance1"/>
    <dgm:cxn modelId="{69D3D97D-494D-45C5-BA13-7CB5B3E11853}" type="presOf" srcId="{6081F4B7-851D-4851-8472-7FA726602CA8}" destId="{0AD52AF3-DC02-4BBF-8E95-560587A6EFFF}" srcOrd="0" destOrd="0" presId="urn:microsoft.com/office/officeart/2005/8/layout/balance1"/>
    <dgm:cxn modelId="{FC36DD7D-8BEB-4DE0-8247-A6F4E3FEB1BD}" type="presOf" srcId="{2F61F516-FD74-49FE-B0D0-B1BCC4D90BDF}" destId="{D807C1E5-87BD-4DEE-AAFA-217C26212283}" srcOrd="0" destOrd="0" presId="urn:microsoft.com/office/officeart/2005/8/layout/balance1"/>
    <dgm:cxn modelId="{6D17178C-B6F7-44FD-9519-AB1D1FA69353}" type="presOf" srcId="{A4FB9F0C-9255-4897-9671-B319F8193C6C}" destId="{C6E936B1-C6EA-4825-A390-CD4520196FAB}" srcOrd="0" destOrd="0" presId="urn:microsoft.com/office/officeart/2005/8/layout/balance1"/>
    <dgm:cxn modelId="{60287A95-0207-48C2-9407-2C49791C0FB8}" type="presOf" srcId="{C9C03FCB-A4B5-4443-A301-73F5D4721816}" destId="{EFAFCC94-1E70-430D-898F-44592D2EDF14}" srcOrd="0" destOrd="0" presId="urn:microsoft.com/office/officeart/2005/8/layout/balance1"/>
    <dgm:cxn modelId="{19E520C8-A80A-4A42-9B1E-891B2F57B321}" srcId="{567BA317-AA4E-4FCE-881C-2B8B9EB6C1F8}" destId="{C9C03FCB-A4B5-4443-A301-73F5D4721816}" srcOrd="0" destOrd="0" parTransId="{D5E6FD5E-1592-4033-96EE-F38BD4B07062}" sibTransId="{57612570-E07F-4393-9DB3-13E01BE3E181}"/>
    <dgm:cxn modelId="{F3D779DB-D9EE-4FE5-8353-7B1A9F9466AA}" type="presOf" srcId="{567BA317-AA4E-4FCE-881C-2B8B9EB6C1F8}" destId="{E3237A9F-9FDE-4F13-BBE9-E2092A02C02C}" srcOrd="0" destOrd="0" presId="urn:microsoft.com/office/officeart/2005/8/layout/balance1"/>
    <dgm:cxn modelId="{5E4343F2-4B28-4BBE-8DDA-3B0A706360C5}" srcId="{567BA317-AA4E-4FCE-881C-2B8B9EB6C1F8}" destId="{44389F78-5290-478E-A044-0A236C1B7084}" srcOrd="2" destOrd="0" parTransId="{BBF8DE8D-BE56-49B6-BB60-51ECD3499938}" sibTransId="{CF6A1534-E2D3-4890-B930-2DD7A489C6FA}"/>
    <dgm:cxn modelId="{537173FD-8965-4864-A6D4-3BF1B9C11446}" srcId="{2F61F516-FD74-49FE-B0D0-B1BCC4D90BDF}" destId="{FDEB0290-A41E-4D25-B59C-3E074D2A2B8B}" srcOrd="1" destOrd="0" parTransId="{0F517EBB-E191-43E8-97C3-F70EF73FE386}" sibTransId="{BF1A2244-2DD1-4274-B858-196F63DFF359}"/>
    <dgm:cxn modelId="{174C91AF-687A-4177-956D-D2853E2328F1}" type="presParOf" srcId="{4095C53F-A78F-4A99-8484-3BB693EDEB17}" destId="{B5E16A76-26C1-442F-9162-459C35FE8189}" srcOrd="0" destOrd="0" presId="urn:microsoft.com/office/officeart/2005/8/layout/balance1"/>
    <dgm:cxn modelId="{FD1FDDB9-7E28-4852-9A80-D4FFAB6BA034}" type="presParOf" srcId="{4095C53F-A78F-4A99-8484-3BB693EDEB17}" destId="{F744EDD8-2818-4525-8730-E0E8439C3C85}" srcOrd="1" destOrd="0" presId="urn:microsoft.com/office/officeart/2005/8/layout/balance1"/>
    <dgm:cxn modelId="{BE5DCAAC-9B69-40C6-819C-3187386D4153}" type="presParOf" srcId="{F744EDD8-2818-4525-8730-E0E8439C3C85}" destId="{D807C1E5-87BD-4DEE-AAFA-217C26212283}" srcOrd="0" destOrd="0" presId="urn:microsoft.com/office/officeart/2005/8/layout/balance1"/>
    <dgm:cxn modelId="{28534093-FF11-4411-9A61-DE0BFE8BF101}" type="presParOf" srcId="{F744EDD8-2818-4525-8730-E0E8439C3C85}" destId="{E3237A9F-9FDE-4F13-BBE9-E2092A02C02C}" srcOrd="1" destOrd="0" presId="urn:microsoft.com/office/officeart/2005/8/layout/balance1"/>
    <dgm:cxn modelId="{B7F98726-BEDA-4A2F-B3FF-140AD43925A1}" type="presParOf" srcId="{4095C53F-A78F-4A99-8484-3BB693EDEB17}" destId="{ABE71358-7269-4727-A387-E37B682A1D3E}" srcOrd="2" destOrd="0" presId="urn:microsoft.com/office/officeart/2005/8/layout/balance1"/>
    <dgm:cxn modelId="{10E24087-DACF-4322-985D-34FEDA8CEE28}" type="presParOf" srcId="{ABE71358-7269-4727-A387-E37B682A1D3E}" destId="{C06F5EF9-666D-48B6-8F7C-25246D7B3426}" srcOrd="0" destOrd="0" presId="urn:microsoft.com/office/officeart/2005/8/layout/balance1"/>
    <dgm:cxn modelId="{5DA3D137-FFBB-4F96-8682-B3416C239F35}" type="presParOf" srcId="{ABE71358-7269-4727-A387-E37B682A1D3E}" destId="{3D1627D2-FF14-400F-8214-E48C00A7A55A}" srcOrd="1" destOrd="0" presId="urn:microsoft.com/office/officeart/2005/8/layout/balance1"/>
    <dgm:cxn modelId="{8CF28D66-E27C-4C22-8353-48C565D45045}" type="presParOf" srcId="{ABE71358-7269-4727-A387-E37B682A1D3E}" destId="{BD908D2A-E1CC-4272-B915-58DB6BC119B5}" srcOrd="2" destOrd="0" presId="urn:microsoft.com/office/officeart/2005/8/layout/balance1"/>
    <dgm:cxn modelId="{B6D522FA-DE02-413A-967E-B9BCF65B015A}" type="presParOf" srcId="{ABE71358-7269-4727-A387-E37B682A1D3E}" destId="{EFAFCC94-1E70-430D-898F-44592D2EDF14}" srcOrd="3" destOrd="0" presId="urn:microsoft.com/office/officeart/2005/8/layout/balance1"/>
    <dgm:cxn modelId="{CE14E0F6-D328-425B-BDFE-4B13D9D6C0C9}" type="presParOf" srcId="{ABE71358-7269-4727-A387-E37B682A1D3E}" destId="{0AD52AF3-DC02-4BBF-8E95-560587A6EFFF}" srcOrd="4" destOrd="0" presId="urn:microsoft.com/office/officeart/2005/8/layout/balance1"/>
    <dgm:cxn modelId="{1D24A5C6-992D-4AD4-9928-EF91546280DD}" type="presParOf" srcId="{ABE71358-7269-4727-A387-E37B682A1D3E}" destId="{6B6BD328-945B-4D34-8FCF-9CEC980BA76A}" srcOrd="5" destOrd="0" presId="urn:microsoft.com/office/officeart/2005/8/layout/balance1"/>
    <dgm:cxn modelId="{89DFACBB-6C39-4257-8AC5-837A926B796B}" type="presParOf" srcId="{ABE71358-7269-4727-A387-E37B682A1D3E}" destId="{C6E936B1-C6EA-4825-A390-CD4520196FAB}" srcOrd="6" destOrd="0" presId="urn:microsoft.com/office/officeart/2005/8/layout/balance1"/>
    <dgm:cxn modelId="{E86F20F1-EF16-4353-B1EA-A7C3EDECD353}" type="presParOf" srcId="{ABE71358-7269-4727-A387-E37B682A1D3E}" destId="{76C69D0B-5674-4891-AEE0-DFB3C65FDFAC}" srcOrd="7" destOrd="0" presId="urn:microsoft.com/office/officeart/2005/8/layout/balance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7C1E5-87BD-4DEE-AAFA-217C26212283}">
      <dsp:nvSpPr>
        <dsp:cNvPr id="0" name=""/>
        <dsp:cNvSpPr/>
      </dsp:nvSpPr>
      <dsp:spPr>
        <a:xfrm>
          <a:off x="2511980" y="224276"/>
          <a:ext cx="914398" cy="581896"/>
        </a:xfrm>
        <a:prstGeom prst="roundRect">
          <a:avLst>
            <a:gd name="adj" fmla="val 10000"/>
          </a:avLst>
        </a:prstGeom>
        <a:solidFill>
          <a:srgbClr val="BDC7D5">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75000"/>
                  <a:lumOff val="25000"/>
                </a:schemeClr>
              </a:solidFill>
            </a:rPr>
            <a:t>Pros</a:t>
          </a:r>
        </a:p>
      </dsp:txBody>
      <dsp:txXfrm>
        <a:off x="2529023" y="241319"/>
        <a:ext cx="880312" cy="547810"/>
      </dsp:txXfrm>
    </dsp:sp>
    <dsp:sp modelId="{E3237A9F-9FDE-4F13-BBE9-E2092A02C02C}">
      <dsp:nvSpPr>
        <dsp:cNvPr id="0" name=""/>
        <dsp:cNvSpPr/>
      </dsp:nvSpPr>
      <dsp:spPr>
        <a:xfrm>
          <a:off x="4990038" y="241066"/>
          <a:ext cx="914398" cy="581896"/>
        </a:xfrm>
        <a:prstGeom prst="roundRect">
          <a:avLst>
            <a:gd name="adj" fmla="val 10000"/>
          </a:avLst>
        </a:prstGeom>
        <a:solidFill>
          <a:srgbClr val="BDC7D5"/>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75000"/>
                  <a:lumOff val="25000"/>
                </a:schemeClr>
              </a:solidFill>
            </a:rPr>
            <a:t>Cons</a:t>
          </a:r>
        </a:p>
      </dsp:txBody>
      <dsp:txXfrm>
        <a:off x="5007081" y="258109"/>
        <a:ext cx="880312" cy="547810"/>
      </dsp:txXfrm>
    </dsp:sp>
    <dsp:sp modelId="{3D1627D2-FF14-400F-8214-E48C00A7A55A}">
      <dsp:nvSpPr>
        <dsp:cNvPr id="0" name=""/>
        <dsp:cNvSpPr/>
      </dsp:nvSpPr>
      <dsp:spPr>
        <a:xfrm>
          <a:off x="3581005" y="4496937"/>
          <a:ext cx="798021" cy="798021"/>
        </a:xfrm>
        <a:prstGeom prst="triangle">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908D2A-E1CC-4272-B915-58DB6BC119B5}">
      <dsp:nvSpPr>
        <dsp:cNvPr id="0" name=""/>
        <dsp:cNvSpPr/>
      </dsp:nvSpPr>
      <dsp:spPr>
        <a:xfrm rot="240000">
          <a:off x="1585251" y="4154970"/>
          <a:ext cx="4789592" cy="334920"/>
        </a:xfrm>
        <a:prstGeom prst="rect">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AFCC94-1E70-430D-898F-44592D2EDF14}">
      <dsp:nvSpPr>
        <dsp:cNvPr id="0" name=""/>
        <dsp:cNvSpPr/>
      </dsp:nvSpPr>
      <dsp:spPr>
        <a:xfrm rot="240000">
          <a:off x="4461081" y="3317587"/>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Effects on customer</a:t>
          </a:r>
        </a:p>
      </dsp:txBody>
      <dsp:txXfrm>
        <a:off x="4504543" y="3361049"/>
        <a:ext cx="1824078" cy="803407"/>
      </dsp:txXfrm>
    </dsp:sp>
    <dsp:sp modelId="{0AD52AF3-DC02-4BBF-8E95-560587A6EFFF}">
      <dsp:nvSpPr>
        <dsp:cNvPr id="0" name=""/>
        <dsp:cNvSpPr/>
      </dsp:nvSpPr>
      <dsp:spPr>
        <a:xfrm rot="240000">
          <a:off x="4530243" y="2359961"/>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Need to upgrade</a:t>
          </a:r>
        </a:p>
      </dsp:txBody>
      <dsp:txXfrm>
        <a:off x="4573705" y="2403423"/>
        <a:ext cx="1824078" cy="803407"/>
      </dsp:txXfrm>
    </dsp:sp>
    <dsp:sp modelId="{6B6BD328-945B-4D34-8FCF-9CEC980BA76A}">
      <dsp:nvSpPr>
        <dsp:cNvPr id="0" name=""/>
        <dsp:cNvSpPr/>
      </dsp:nvSpPr>
      <dsp:spPr>
        <a:xfrm rot="240000">
          <a:off x="4599405" y="1423616"/>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Dependency</a:t>
          </a:r>
        </a:p>
      </dsp:txBody>
      <dsp:txXfrm>
        <a:off x="4642867" y="1467078"/>
        <a:ext cx="1824078" cy="803407"/>
      </dsp:txXfrm>
    </dsp:sp>
    <dsp:sp modelId="{C6E936B1-C6EA-4825-A390-CD4520196FAB}">
      <dsp:nvSpPr>
        <dsp:cNvPr id="0" name=""/>
        <dsp:cNvSpPr/>
      </dsp:nvSpPr>
      <dsp:spPr>
        <a:xfrm rot="240000">
          <a:off x="1721207" y="3126062"/>
          <a:ext cx="1911002" cy="890331"/>
        </a:xfrm>
        <a:prstGeom prst="roundRect">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Saving Time</a:t>
          </a:r>
        </a:p>
      </dsp:txBody>
      <dsp:txXfrm>
        <a:off x="1764669" y="3169524"/>
        <a:ext cx="1824078" cy="803407"/>
      </dsp:txXfrm>
    </dsp:sp>
    <dsp:sp modelId="{76C69D0B-5674-4891-AEE0-DFB3C65FDFAC}">
      <dsp:nvSpPr>
        <dsp:cNvPr id="0" name=""/>
        <dsp:cNvSpPr/>
      </dsp:nvSpPr>
      <dsp:spPr>
        <a:xfrm rot="240000">
          <a:off x="1790369" y="2168436"/>
          <a:ext cx="1911002" cy="890331"/>
        </a:xfrm>
        <a:prstGeom prst="roundRect">
          <a:avLst/>
        </a:prstGeom>
        <a:solidFill>
          <a:schemeClr val="tx2"/>
        </a:solidFill>
        <a:ln w="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Saving Money</a:t>
          </a:r>
        </a:p>
      </dsp:txBody>
      <dsp:txXfrm>
        <a:off x="1833831" y="2211898"/>
        <a:ext cx="1824078" cy="803407"/>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2719-795A-4B0B-A76C-C45F97CA5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D19E85-AD5B-4F18-A1D2-05530848F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53B652-DF05-4836-85C9-DFE61615ABB1}"/>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5" name="Footer Placeholder 4">
            <a:extLst>
              <a:ext uri="{FF2B5EF4-FFF2-40B4-BE49-F238E27FC236}">
                <a16:creationId xmlns:a16="http://schemas.microsoft.com/office/drawing/2014/main" id="{4E84C634-E936-423A-B67F-7242F3452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C4419-B3BB-4214-90E0-99A4B54B8C2D}"/>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69413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9906-1C75-4211-AC7F-EFF95F98BE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76E774-E8DA-4A48-838B-F145ACE63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F4244-2134-4C56-AB59-33ABED823D5B}"/>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5" name="Footer Placeholder 4">
            <a:extLst>
              <a:ext uri="{FF2B5EF4-FFF2-40B4-BE49-F238E27FC236}">
                <a16:creationId xmlns:a16="http://schemas.microsoft.com/office/drawing/2014/main" id="{784C43C6-21A6-4FBA-8037-07E53D19A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84B5B-73C4-49CB-9131-197FC0FF2AA0}"/>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366044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A60D93-FEBB-4F17-9AF8-8FB0AAFDC6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C9CD52-BFAA-40FE-987B-49201077BC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6D1D3-F684-41E7-A53A-0613AEE3D4BD}"/>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5" name="Footer Placeholder 4">
            <a:extLst>
              <a:ext uri="{FF2B5EF4-FFF2-40B4-BE49-F238E27FC236}">
                <a16:creationId xmlns:a16="http://schemas.microsoft.com/office/drawing/2014/main" id="{B158F1BA-AFD9-4D34-9DD1-1A034780A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2D11A-3A64-4DAF-935F-82ECD11452DF}"/>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47476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87A8-ABB1-490D-88B1-4672208C6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7B5EC-960A-4878-890A-591DCA01D4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162CF-A0A5-4830-8020-C1E249615E2A}"/>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5" name="Footer Placeholder 4">
            <a:extLst>
              <a:ext uri="{FF2B5EF4-FFF2-40B4-BE49-F238E27FC236}">
                <a16:creationId xmlns:a16="http://schemas.microsoft.com/office/drawing/2014/main" id="{E37566FD-AF48-4246-8EC1-A0C471FCA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6F311-869D-4444-A2D8-7C1A30C69F6C}"/>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59599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0D5F-20B2-43CA-9B07-5C9ADF183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83D50D-BDE4-4297-B2B2-F29507660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E48EF3-CF26-4AB4-BE34-0C60C031D6D3}"/>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5" name="Footer Placeholder 4">
            <a:extLst>
              <a:ext uri="{FF2B5EF4-FFF2-40B4-BE49-F238E27FC236}">
                <a16:creationId xmlns:a16="http://schemas.microsoft.com/office/drawing/2014/main" id="{C7F2D353-A50E-490D-B48C-39B2BC525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7FC3F-888E-424F-94F3-2DD2FA1B01F7}"/>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274494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A089-55A3-420E-AEC2-65F1FBE5F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8636E-A85A-4AAA-8D27-BC1A256927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92B3D-35DD-4881-BA27-BBFE03656E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80749-9F16-49C5-A2D3-5B256F0518E6}"/>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6" name="Footer Placeholder 5">
            <a:extLst>
              <a:ext uri="{FF2B5EF4-FFF2-40B4-BE49-F238E27FC236}">
                <a16:creationId xmlns:a16="http://schemas.microsoft.com/office/drawing/2014/main" id="{97594C0A-8052-49DB-8E3B-DA83622A1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B9103-4C9C-425B-B544-18F13089539B}"/>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01403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50E7-3755-445C-8678-C296761B7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E61C59-7C3E-40BE-90A8-7225C13DB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8F9A59-A067-4963-BD0B-C75A629225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2A2A5C-14C1-4FE7-A7E6-D159B195B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90CA58-8429-448A-A167-0CBE98C49D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537997-D222-40E8-A967-151BA5B80B0E}"/>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8" name="Footer Placeholder 7">
            <a:extLst>
              <a:ext uri="{FF2B5EF4-FFF2-40B4-BE49-F238E27FC236}">
                <a16:creationId xmlns:a16="http://schemas.microsoft.com/office/drawing/2014/main" id="{9AF387AB-0654-4D66-A004-04D2E4EB9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1E2D9-B905-44BC-9AA9-3C5CD588AEC9}"/>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262321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D2B3-FFF1-48B6-A3E2-63BAC55BF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8932EF-7D02-4B19-A69D-AE7C7913C12E}"/>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4" name="Footer Placeholder 3">
            <a:extLst>
              <a:ext uri="{FF2B5EF4-FFF2-40B4-BE49-F238E27FC236}">
                <a16:creationId xmlns:a16="http://schemas.microsoft.com/office/drawing/2014/main" id="{DC5AAC84-0549-4707-9A61-574064BBFF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B03A3-7AF5-4505-A78D-5B9AAD7681AF}"/>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242857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33AEE-D29E-4EED-8B20-08B907FC9298}"/>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3" name="Footer Placeholder 2">
            <a:extLst>
              <a:ext uri="{FF2B5EF4-FFF2-40B4-BE49-F238E27FC236}">
                <a16:creationId xmlns:a16="http://schemas.microsoft.com/office/drawing/2014/main" id="{0118893E-135D-4AAF-8418-998C60CD4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852CA-B010-450F-ABB7-5B387777E59A}"/>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31643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88D7-5FE9-4B20-872E-77417A042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B9EF94-13BB-489B-87FC-5002D5763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3DEBC7-4414-49D8-9CC4-43E4B3159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89B69F-F135-43EB-B6B6-E5889FA663F8}"/>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6" name="Footer Placeholder 5">
            <a:extLst>
              <a:ext uri="{FF2B5EF4-FFF2-40B4-BE49-F238E27FC236}">
                <a16:creationId xmlns:a16="http://schemas.microsoft.com/office/drawing/2014/main" id="{53489A61-7B50-44FB-A9B9-48ABFCDCC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BEB70-0494-454A-9F8D-7C58DE632CCC}"/>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114050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9CCB-5460-4C78-80AF-7CD1EBF19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6B9208-8431-46A4-B566-7762E9DD6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AD3FBA-4E96-41AC-B6CD-F3D3B1474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BF15CE-597D-4A5D-A602-2E5E1416FFDD}"/>
              </a:ext>
            </a:extLst>
          </p:cNvPr>
          <p:cNvSpPr>
            <a:spLocks noGrp="1"/>
          </p:cNvSpPr>
          <p:nvPr>
            <p:ph type="dt" sz="half" idx="10"/>
          </p:nvPr>
        </p:nvSpPr>
        <p:spPr/>
        <p:txBody>
          <a:bodyPr/>
          <a:lstStyle/>
          <a:p>
            <a:fld id="{70299F90-AACA-4877-AB81-63F1C84029CD}" type="datetimeFigureOut">
              <a:rPr lang="en-US" smtClean="0"/>
              <a:t>6/16/2021</a:t>
            </a:fld>
            <a:endParaRPr lang="en-US"/>
          </a:p>
        </p:txBody>
      </p:sp>
      <p:sp>
        <p:nvSpPr>
          <p:cNvPr id="6" name="Footer Placeholder 5">
            <a:extLst>
              <a:ext uri="{FF2B5EF4-FFF2-40B4-BE49-F238E27FC236}">
                <a16:creationId xmlns:a16="http://schemas.microsoft.com/office/drawing/2014/main" id="{7B901128-64E8-4F39-911B-C7ABC565C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09871-D7B0-42C9-BE5D-5348EA3C0F3B}"/>
              </a:ext>
            </a:extLst>
          </p:cNvPr>
          <p:cNvSpPr>
            <a:spLocks noGrp="1"/>
          </p:cNvSpPr>
          <p:nvPr>
            <p:ph type="sldNum" sz="quarter" idx="12"/>
          </p:nvPr>
        </p:nvSpPr>
        <p:spPr/>
        <p:txBody>
          <a:bodyPr/>
          <a:lstStyle/>
          <a:p>
            <a:fld id="{2A06B5E4-59C8-49DF-BDF8-665F37B60C77}" type="slidenum">
              <a:rPr lang="en-US" smtClean="0"/>
              <a:t>‹#›</a:t>
            </a:fld>
            <a:endParaRPr lang="en-US"/>
          </a:p>
        </p:txBody>
      </p:sp>
    </p:spTree>
    <p:extLst>
      <p:ext uri="{BB962C8B-B14F-4D97-AF65-F5344CB8AC3E}">
        <p14:creationId xmlns:p14="http://schemas.microsoft.com/office/powerpoint/2010/main" val="45280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BCB75-1D27-4366-8FBA-39F877E0E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3D2149-4B0F-4DC4-A967-3C51E57A9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86815-5229-40B4-A4B2-032DC50B5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99F90-AACA-4877-AB81-63F1C84029CD}" type="datetimeFigureOut">
              <a:rPr lang="en-US" smtClean="0"/>
              <a:t>6/16/2021</a:t>
            </a:fld>
            <a:endParaRPr lang="en-US"/>
          </a:p>
        </p:txBody>
      </p:sp>
      <p:sp>
        <p:nvSpPr>
          <p:cNvPr id="5" name="Footer Placeholder 4">
            <a:extLst>
              <a:ext uri="{FF2B5EF4-FFF2-40B4-BE49-F238E27FC236}">
                <a16:creationId xmlns:a16="http://schemas.microsoft.com/office/drawing/2014/main" id="{9F640FF2-0FC3-4612-9035-1770A5559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53F2F8-A0B0-4288-A88A-5266160EE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6B5E4-59C8-49DF-BDF8-665F37B60C77}" type="slidenum">
              <a:rPr lang="en-US" smtClean="0"/>
              <a:t>‹#›</a:t>
            </a:fld>
            <a:endParaRPr lang="en-US"/>
          </a:p>
        </p:txBody>
      </p:sp>
    </p:spTree>
    <p:extLst>
      <p:ext uri="{BB962C8B-B14F-4D97-AF65-F5344CB8AC3E}">
        <p14:creationId xmlns:p14="http://schemas.microsoft.com/office/powerpoint/2010/main" val="1777762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DB53ECF-7660-4A56-94B5-5F12F8C16D41}"/>
              </a:ext>
            </a:extLst>
          </p:cNvPr>
          <p:cNvSpPr>
            <a:spLocks noGrp="1"/>
          </p:cNvSpPr>
          <p:nvPr>
            <p:ph type="ctrTitle"/>
          </p:nvPr>
        </p:nvSpPr>
        <p:spPr>
          <a:xfrm>
            <a:off x="301752" y="530352"/>
            <a:ext cx="11430000" cy="1600200"/>
          </a:xfrm>
          <a:prstGeom prst="rect">
            <a:avLst/>
          </a:prstGeom>
          <a:ln>
            <a:headEnd type="none"/>
            <a:tailEnd type="none"/>
          </a:ln>
        </p:spPr>
        <p:txBody>
          <a:bodyPr wrap="square"/>
          <a:lstStyle/>
          <a:p>
            <a:r>
              <a:rPr lang="en-US" dirty="0"/>
              <a:t>Simple Text</a:t>
            </a:r>
          </a:p>
        </p:txBody>
      </p:sp>
      <p:sp>
        <p:nvSpPr>
          <p:cNvPr id="8" name="Subtitle 2">
            <a:extLst>
              <a:ext uri="{FF2B5EF4-FFF2-40B4-BE49-F238E27FC236}">
                <a16:creationId xmlns:a16="http://schemas.microsoft.com/office/drawing/2014/main" id="{109D25DE-6272-4E4A-A4B6-4B84C56362D2}"/>
              </a:ext>
            </a:extLst>
          </p:cNvPr>
          <p:cNvSpPr>
            <a:spLocks noGrp="1"/>
          </p:cNvSpPr>
          <p:nvPr>
            <p:ph type="subTitle" idx="1"/>
          </p:nvPr>
        </p:nvSpPr>
        <p:spPr>
          <a:xfrm>
            <a:off x="1065212" y="2514600"/>
            <a:ext cx="10789920" cy="2667000"/>
          </a:xfrm>
          <a:prstGeom prst="rect">
            <a:avLst/>
          </a:prstGeom>
          <a:ln>
            <a:headEnd type="none"/>
            <a:tailEnd type="none"/>
          </a:ln>
        </p:spPr>
        <p:txBody>
          <a:bodyPr wrap="square" anchor="t">
            <a:noAutofit/>
          </a:bodyPr>
          <a:lstStyle/>
          <a:p>
            <a:endParaRPr lang="en-US" sz="1800" dirty="0">
              <a:latin typeface="+mj-lt"/>
              <a:cs typeface="Arial" panose="020B0604020202020204" pitchFamily="34" charset="0"/>
            </a:endParaRPr>
          </a:p>
          <a:p>
            <a:pPr algn="l"/>
            <a:r>
              <a:rPr sz="1800" dirty="0">
                <a:solidFill>
                  <a:schemeClr val="bg1"/>
                </a:solidFill>
                <a:latin typeface="+mj-lt"/>
                <a:cs typeface="Arial" panose="020B0604020202020204" pitchFamily="34" charset="0"/>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a:r>
              <a:rPr sz="1800" dirty="0">
                <a:solidFill>
                  <a:schemeClr val="bg1"/>
                </a:solidFill>
                <a:latin typeface="+mj-lt"/>
                <a:cs typeface="Arial" panose="020B0604020202020204" pitchFamily="34" charset="0"/>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extLst>
      <p:ext uri="{BB962C8B-B14F-4D97-AF65-F5344CB8AC3E}">
        <p14:creationId xmlns:p14="http://schemas.microsoft.com/office/powerpoint/2010/main" val="150974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EA25A34A-08B9-43C2-B802-2D101A3B6427}"/>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D7768-41EC-4507-98C0-0662A56E6FF1}"/>
              </a:ext>
            </a:extLst>
          </p:cNvPr>
          <p:cNvSpPr txBox="1">
            <a:spLocks/>
          </p:cNvSpPr>
          <p:nvPr/>
        </p:nvSpPr>
        <p:spPr>
          <a:xfrm>
            <a:off x="457200" y="261912"/>
            <a:ext cx="82296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dirty="0">
                <a:solidFill>
                  <a:srgbClr val="00B0F0"/>
                </a:solidFill>
                <a:latin typeface="Segoe UI" panose="020B0502040204020203" pitchFamily="34" charset="0"/>
                <a:cs typeface="Segoe UI" panose="020B0502040204020203" pitchFamily="34" charset="0"/>
              </a:rPr>
              <a:t>Bulleted List</a:t>
            </a:r>
          </a:p>
        </p:txBody>
      </p:sp>
      <p:sp>
        <p:nvSpPr>
          <p:cNvPr id="4" name="Content Placeholder 1">
            <a:extLst>
              <a:ext uri="{FF2B5EF4-FFF2-40B4-BE49-F238E27FC236}">
                <a16:creationId xmlns:a16="http://schemas.microsoft.com/office/drawing/2014/main" id="{3EE33A50-742D-4197-B3B2-C5F09E7CA0C9}"/>
              </a:ext>
            </a:extLst>
          </p:cNvPr>
          <p:cNvSpPr txBox="1">
            <a:spLocks/>
          </p:cNvSpPr>
          <p:nvPr/>
        </p:nvSpPr>
        <p:spPr>
          <a:xfrm>
            <a:off x="457200" y="1570037"/>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a:solidFill>
                  <a:schemeClr val="bg1">
                    <a:lumMod val="50000"/>
                  </a:schemeClr>
                </a:solidFill>
              </a:rPr>
              <a:t>80+ widgets</a:t>
            </a:r>
          </a:p>
          <a:p>
            <a:r>
              <a:rPr lang="en-US" sz="3000">
                <a:solidFill>
                  <a:schemeClr val="bg1">
                    <a:lumMod val="50000"/>
                  </a:schemeClr>
                </a:solidFill>
              </a:rPr>
              <a:t>Support for Angular/KnockOut</a:t>
            </a:r>
          </a:p>
          <a:p>
            <a:r>
              <a:rPr lang="en-US" sz="3000">
                <a:solidFill>
                  <a:schemeClr val="bg1">
                    <a:lumMod val="50000"/>
                  </a:schemeClr>
                </a:solidFill>
              </a:rPr>
              <a:t>jQuery based</a:t>
            </a:r>
          </a:p>
          <a:p>
            <a:r>
              <a:rPr lang="en-US" sz="3000">
                <a:solidFill>
                  <a:schemeClr val="bg1">
                    <a:lumMod val="50000"/>
                  </a:schemeClr>
                </a:solidFill>
              </a:rPr>
              <a:t>Built in and customizable themes</a:t>
            </a:r>
          </a:p>
          <a:p>
            <a:r>
              <a:rPr lang="en-US" sz="3000">
                <a:solidFill>
                  <a:schemeClr val="bg1">
                    <a:lumMod val="50000"/>
                  </a:schemeClr>
                </a:solidFill>
              </a:rPr>
              <a:t>Enterprise support</a:t>
            </a:r>
          </a:p>
          <a:p>
            <a:r>
              <a:rPr lang="en-US" sz="3000">
                <a:solidFill>
                  <a:schemeClr val="bg1">
                    <a:lumMod val="50000"/>
                  </a:schemeClr>
                </a:solidFill>
              </a:rPr>
              <a:t>Demo available at http://js.syncfusion.com/demos/web/</a:t>
            </a:r>
            <a:endParaRPr lang="en-US" sz="3000" dirty="0">
              <a:solidFill>
                <a:schemeClr val="bg1">
                  <a:lumMod val="50000"/>
                </a:schemeClr>
              </a:solidFill>
            </a:endParaRPr>
          </a:p>
        </p:txBody>
      </p:sp>
    </p:spTree>
    <p:extLst>
      <p:ext uri="{BB962C8B-B14F-4D97-AF65-F5344CB8AC3E}">
        <p14:creationId xmlns:p14="http://schemas.microsoft.com/office/powerpoint/2010/main" val="408127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98FE71-8FFA-47DA-AE03-422643CB806E}"/>
              </a:ext>
            </a:extLst>
          </p:cNvPr>
          <p:cNvSpPr txBox="1">
            <a:spLocks/>
          </p:cNvSpPr>
          <p:nvPr/>
        </p:nvSpPr>
        <p:spPr>
          <a:xfrm>
            <a:off x="1069569" y="255897"/>
            <a:ext cx="10055781" cy="1098917"/>
          </a:xfrm>
          <a:prstGeom prst="rect">
            <a:avLst/>
          </a:prstGeom>
          <a:ln>
            <a:headEnd type="none"/>
            <a:tailEnd type="none"/>
          </a:ln>
        </p:spPr>
        <p:txBody>
          <a:bodyPr wrap="square"/>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799" b="1">
                <a:latin typeface="Arial"/>
              </a:rPr>
              <a:t>PERFORMANCE</a:t>
            </a:r>
            <a:endParaRPr lang="en-US" sz="2799" b="1" dirty="0">
              <a:latin typeface="Arial"/>
            </a:endParaRPr>
          </a:p>
        </p:txBody>
      </p:sp>
      <p:graphicFrame>
        <p:nvGraphicFramePr>
          <p:cNvPr id="4" name="Table 3">
            <a:extLst>
              <a:ext uri="{FF2B5EF4-FFF2-40B4-BE49-F238E27FC236}">
                <a16:creationId xmlns:a16="http://schemas.microsoft.com/office/drawing/2014/main" id="{DA72FD02-8FB0-4D84-87DA-C20A72F63D1F}"/>
              </a:ext>
            </a:extLst>
          </p:cNvPr>
          <p:cNvGraphicFramePr/>
          <p:nvPr>
            <p:extLst>
              <p:ext uri="{D42A27DB-BD31-4B8C-83A1-F6EECF244321}">
                <p14:modId xmlns:p14="http://schemas.microsoft.com/office/powerpoint/2010/main" val="3347619024"/>
              </p:ext>
            </p:extLst>
          </p:nvPr>
        </p:nvGraphicFramePr>
        <p:xfrm>
          <a:off x="836612" y="1280716"/>
          <a:ext cx="10855674" cy="5025844"/>
        </p:xfrm>
        <a:graphic>
          <a:graphicData uri="http://schemas.openxmlformats.org/drawingml/2006/table">
            <a:tbl>
              <a:tblPr firstRow="1" bandCol="1">
                <a:tableStyleId>{93296810-A885-4BE3-A3E7-6D5BEEA58F35}</a:tableStyleId>
              </a:tblPr>
              <a:tblGrid>
                <a:gridCol w="1206186">
                  <a:extLst>
                    <a:ext uri="{9D8B030D-6E8A-4147-A177-3AD203B41FA5}">
                      <a16:colId xmlns:a16="http://schemas.microsoft.com/office/drawing/2014/main" val="20000"/>
                    </a:ext>
                  </a:extLst>
                </a:gridCol>
                <a:gridCol w="1206186">
                  <a:extLst>
                    <a:ext uri="{9D8B030D-6E8A-4147-A177-3AD203B41FA5}">
                      <a16:colId xmlns:a16="http://schemas.microsoft.com/office/drawing/2014/main" val="20001"/>
                    </a:ext>
                  </a:extLst>
                </a:gridCol>
                <a:gridCol w="1206186">
                  <a:extLst>
                    <a:ext uri="{9D8B030D-6E8A-4147-A177-3AD203B41FA5}">
                      <a16:colId xmlns:a16="http://schemas.microsoft.com/office/drawing/2014/main" val="20002"/>
                    </a:ext>
                  </a:extLst>
                </a:gridCol>
                <a:gridCol w="1206186">
                  <a:extLst>
                    <a:ext uri="{9D8B030D-6E8A-4147-A177-3AD203B41FA5}">
                      <a16:colId xmlns:a16="http://schemas.microsoft.com/office/drawing/2014/main" val="20003"/>
                    </a:ext>
                  </a:extLst>
                </a:gridCol>
                <a:gridCol w="1206186">
                  <a:extLst>
                    <a:ext uri="{9D8B030D-6E8A-4147-A177-3AD203B41FA5}">
                      <a16:colId xmlns:a16="http://schemas.microsoft.com/office/drawing/2014/main" val="20004"/>
                    </a:ext>
                  </a:extLst>
                </a:gridCol>
                <a:gridCol w="1206186">
                  <a:extLst>
                    <a:ext uri="{9D8B030D-6E8A-4147-A177-3AD203B41FA5}">
                      <a16:colId xmlns:a16="http://schemas.microsoft.com/office/drawing/2014/main" val="20005"/>
                    </a:ext>
                  </a:extLst>
                </a:gridCol>
                <a:gridCol w="1206186">
                  <a:extLst>
                    <a:ext uri="{9D8B030D-6E8A-4147-A177-3AD203B41FA5}">
                      <a16:colId xmlns:a16="http://schemas.microsoft.com/office/drawing/2014/main" val="20006"/>
                    </a:ext>
                  </a:extLst>
                </a:gridCol>
                <a:gridCol w="1206186">
                  <a:extLst>
                    <a:ext uri="{9D8B030D-6E8A-4147-A177-3AD203B41FA5}">
                      <a16:colId xmlns:a16="http://schemas.microsoft.com/office/drawing/2014/main" val="20007"/>
                    </a:ext>
                  </a:extLst>
                </a:gridCol>
                <a:gridCol w="1206186">
                  <a:extLst>
                    <a:ext uri="{9D8B030D-6E8A-4147-A177-3AD203B41FA5}">
                      <a16:colId xmlns:a16="http://schemas.microsoft.com/office/drawing/2014/main" val="20008"/>
                    </a:ext>
                  </a:extLst>
                </a:gridCol>
              </a:tblGrid>
              <a:tr h="957820">
                <a:tc>
                  <a:txBody>
                    <a:bodyPr/>
                    <a:lstStyle/>
                    <a:p>
                      <a:pPr algn="ctr"/>
                      <a:r>
                        <a:rPr sz="1400" b="1" dirty="0">
                          <a:latin typeface="Arial"/>
                        </a:rPr>
                        <a:t>Month</a:t>
                      </a:r>
                    </a:p>
                  </a:txBody>
                  <a:tcPr marL="91416" marR="91416" marT="45708" marB="45708" anchor="ctr">
                    <a:solidFill>
                      <a:schemeClr val="accent5"/>
                    </a:solidFill>
                  </a:tcPr>
                </a:tc>
                <a:tc>
                  <a:txBody>
                    <a:bodyPr/>
                    <a:lstStyle/>
                    <a:p>
                      <a:pPr algn="ctr"/>
                      <a:r>
                        <a:rPr sz="1400" b="1" dirty="0">
                          <a:latin typeface="Arial"/>
                        </a:rPr>
                        <a:t>Product A</a:t>
                      </a:r>
                    </a:p>
                  </a:txBody>
                  <a:tcPr marL="91416" marR="91416" marT="45708" marB="45708" anchor="ctr">
                    <a:solidFill>
                      <a:schemeClr val="accent5"/>
                    </a:solidFill>
                  </a:tcPr>
                </a:tc>
                <a:tc>
                  <a:txBody>
                    <a:bodyPr/>
                    <a:lstStyle/>
                    <a:p>
                      <a:pPr algn="ctr"/>
                      <a:r>
                        <a:rPr sz="1400" b="1" dirty="0">
                          <a:latin typeface="Arial"/>
                        </a:rPr>
                        <a:t>Product B</a:t>
                      </a:r>
                    </a:p>
                  </a:txBody>
                  <a:tcPr marL="91416" marR="91416" marT="45708" marB="45708" anchor="ctr">
                    <a:solidFill>
                      <a:schemeClr val="accent5"/>
                    </a:solidFill>
                  </a:tcPr>
                </a:tc>
                <a:tc>
                  <a:txBody>
                    <a:bodyPr/>
                    <a:lstStyle/>
                    <a:p>
                      <a:pPr algn="ctr"/>
                      <a:r>
                        <a:rPr sz="1400" b="1" dirty="0">
                          <a:latin typeface="Arial"/>
                        </a:rPr>
                        <a:t>Product C</a:t>
                      </a:r>
                    </a:p>
                  </a:txBody>
                  <a:tcPr marL="91416" marR="91416" marT="45708" marB="45708" anchor="ctr">
                    <a:solidFill>
                      <a:schemeClr val="accent5"/>
                    </a:solidFill>
                  </a:tcPr>
                </a:tc>
                <a:tc>
                  <a:txBody>
                    <a:bodyPr/>
                    <a:lstStyle/>
                    <a:p>
                      <a:pPr algn="ctr"/>
                      <a:r>
                        <a:rPr sz="1400" b="1" dirty="0">
                          <a:latin typeface="Arial"/>
                        </a:rPr>
                        <a:t>Product D</a:t>
                      </a:r>
                    </a:p>
                  </a:txBody>
                  <a:tcPr marL="91416" marR="91416" marT="45708" marB="45708" anchor="ctr">
                    <a:solidFill>
                      <a:schemeClr val="accent5"/>
                    </a:solidFill>
                  </a:tcPr>
                </a:tc>
                <a:tc>
                  <a:txBody>
                    <a:bodyPr/>
                    <a:lstStyle/>
                    <a:p>
                      <a:pPr algn="ctr"/>
                      <a:r>
                        <a:rPr sz="1400" b="1" dirty="0">
                          <a:latin typeface="Arial"/>
                        </a:rPr>
                        <a:t>Product E</a:t>
                      </a:r>
                    </a:p>
                  </a:txBody>
                  <a:tcPr marL="91416" marR="91416" marT="45708" marB="45708" anchor="ctr">
                    <a:solidFill>
                      <a:schemeClr val="accent5"/>
                    </a:solidFill>
                  </a:tcPr>
                </a:tc>
                <a:tc>
                  <a:txBody>
                    <a:bodyPr/>
                    <a:lstStyle/>
                    <a:p>
                      <a:pPr algn="ctr"/>
                      <a:r>
                        <a:rPr sz="1400" b="1" dirty="0">
                          <a:latin typeface="Arial"/>
                        </a:rPr>
                        <a:t>Product F</a:t>
                      </a:r>
                    </a:p>
                  </a:txBody>
                  <a:tcPr marL="91416" marR="91416" marT="45708" marB="45708" anchor="ctr">
                    <a:solidFill>
                      <a:schemeClr val="accent5"/>
                    </a:solidFill>
                  </a:tcPr>
                </a:tc>
                <a:tc>
                  <a:txBody>
                    <a:bodyPr/>
                    <a:lstStyle/>
                    <a:p>
                      <a:pPr algn="l"/>
                      <a:r>
                        <a:rPr sz="1400" b="1" dirty="0">
                          <a:latin typeface="Arial"/>
                        </a:rPr>
                        <a:t>Average </a:t>
                      </a:r>
                    </a:p>
                  </a:txBody>
                  <a:tcPr marL="91416" marR="91416" marT="45708" marB="45708" anchor="ctr">
                    <a:solidFill>
                      <a:schemeClr val="accent5"/>
                    </a:solidFill>
                  </a:tcPr>
                </a:tc>
                <a:tc>
                  <a:txBody>
                    <a:bodyPr/>
                    <a:lstStyle/>
                    <a:p>
                      <a:pPr algn="ctr"/>
                      <a:r>
                        <a:rPr sz="1400" b="1" dirty="0">
                          <a:latin typeface="Arial"/>
                        </a:rPr>
                        <a:t>Target</a:t>
                      </a:r>
                    </a:p>
                  </a:txBody>
                  <a:tcPr marL="91416" marR="91416" marT="45708" marB="45708" anchor="ctr">
                    <a:solidFill>
                      <a:schemeClr val="accent5"/>
                    </a:solidFill>
                  </a:tcPr>
                </a:tc>
                <a:extLst>
                  <a:ext uri="{0D108BD9-81ED-4DB2-BD59-A6C34878D82A}">
                    <a16:rowId xmlns:a16="http://schemas.microsoft.com/office/drawing/2014/main" val="10000"/>
                  </a:ext>
                </a:extLst>
              </a:tr>
              <a:tr h="443115">
                <a:tc>
                  <a:txBody>
                    <a:bodyPr/>
                    <a:lstStyle/>
                    <a:p>
                      <a:pPr algn="l"/>
                      <a:r>
                        <a:rPr sz="1400" dirty="0">
                          <a:latin typeface="Arial"/>
                        </a:rPr>
                        <a:t>Jan</a:t>
                      </a:r>
                    </a:p>
                  </a:txBody>
                  <a:tcPr marL="91416" marR="91416" marT="45708" marB="45708">
                    <a:solidFill>
                      <a:schemeClr val="accent3">
                        <a:lumMod val="40000"/>
                        <a:lumOff val="60000"/>
                      </a:schemeClr>
                    </a:solidFill>
                  </a:tcPr>
                </a:tc>
                <a:tc>
                  <a:txBody>
                    <a:bodyPr/>
                    <a:lstStyle/>
                    <a:p>
                      <a:pPr algn="l"/>
                      <a:r>
                        <a:rPr sz="1400" dirty="0">
                          <a:latin typeface="Arial"/>
                        </a:rPr>
                        <a:t>20000</a:t>
                      </a:r>
                    </a:p>
                  </a:txBody>
                  <a:tcPr marL="91416" marR="91416" marT="45708" marB="45708">
                    <a:solidFill>
                      <a:schemeClr val="accent3">
                        <a:lumMod val="40000"/>
                        <a:lumOff val="60000"/>
                      </a:schemeClr>
                    </a:solidFill>
                  </a:tcPr>
                </a:tc>
                <a:tc>
                  <a:txBody>
                    <a:bodyPr/>
                    <a:lstStyle/>
                    <a:p>
                      <a:pPr algn="l"/>
                      <a:r>
                        <a:rPr sz="1400" dirty="0">
                          <a:latin typeface="Arial"/>
                        </a:rPr>
                        <a:t>4200</a:t>
                      </a:r>
                    </a:p>
                  </a:txBody>
                  <a:tcPr marL="91416" marR="91416" marT="45708" marB="45708">
                    <a:solidFill>
                      <a:schemeClr val="accent3">
                        <a:lumMod val="40000"/>
                        <a:lumOff val="60000"/>
                      </a:schemeClr>
                    </a:solidFill>
                  </a:tcPr>
                </a:tc>
                <a:tc>
                  <a:txBody>
                    <a:bodyPr/>
                    <a:lstStyle/>
                    <a:p>
                      <a:pPr algn="l"/>
                      <a:r>
                        <a:rPr sz="1400" dirty="0">
                          <a:latin typeface="Arial"/>
                        </a:rPr>
                        <a:t>8000</a:t>
                      </a:r>
                    </a:p>
                  </a:txBody>
                  <a:tcPr marL="91416" marR="91416" marT="45708" marB="45708">
                    <a:solidFill>
                      <a:schemeClr val="accent3">
                        <a:lumMod val="40000"/>
                        <a:lumOff val="60000"/>
                      </a:schemeClr>
                    </a:solidFill>
                  </a:tcPr>
                </a:tc>
                <a:tc>
                  <a:txBody>
                    <a:bodyPr/>
                    <a:lstStyle/>
                    <a:p>
                      <a:pPr algn="l"/>
                      <a:r>
                        <a:rPr sz="1400" dirty="0">
                          <a:latin typeface="Arial"/>
                        </a:rPr>
                        <a:t>12000</a:t>
                      </a:r>
                    </a:p>
                  </a:txBody>
                  <a:tcPr marL="91416" marR="91416" marT="45708" marB="45708">
                    <a:solidFill>
                      <a:schemeClr val="accent3">
                        <a:lumMod val="40000"/>
                        <a:lumOff val="60000"/>
                      </a:schemeClr>
                    </a:solidFill>
                  </a:tcPr>
                </a:tc>
                <a:tc>
                  <a:txBody>
                    <a:bodyPr/>
                    <a:lstStyle/>
                    <a:p>
                      <a:pPr algn="l"/>
                      <a:r>
                        <a:rPr sz="1400" dirty="0">
                          <a:latin typeface="Arial"/>
                        </a:rPr>
                        <a:t>4700</a:t>
                      </a:r>
                    </a:p>
                  </a:txBody>
                  <a:tcPr marL="91416" marR="91416" marT="45708" marB="45708">
                    <a:solidFill>
                      <a:schemeClr val="accent3">
                        <a:lumMod val="40000"/>
                        <a:lumOff val="60000"/>
                      </a:schemeClr>
                    </a:solidFill>
                  </a:tcPr>
                </a:tc>
                <a:tc>
                  <a:txBody>
                    <a:bodyPr/>
                    <a:lstStyle/>
                    <a:p>
                      <a:pPr algn="l"/>
                      <a:r>
                        <a:rPr sz="1400" dirty="0">
                          <a:latin typeface="Arial"/>
                        </a:rPr>
                        <a:t>15000</a:t>
                      </a:r>
                    </a:p>
                  </a:txBody>
                  <a:tcPr marL="91416" marR="91416" marT="45708" marB="45708">
                    <a:solidFill>
                      <a:schemeClr val="accent3">
                        <a:lumMod val="40000"/>
                        <a:lumOff val="60000"/>
                      </a:schemeClr>
                    </a:solidFill>
                  </a:tcPr>
                </a:tc>
                <a:tc>
                  <a:txBody>
                    <a:bodyPr/>
                    <a:lstStyle/>
                    <a:p>
                      <a:pPr algn="l"/>
                      <a:r>
                        <a:rPr sz="1400" dirty="0">
                          <a:latin typeface="Arial"/>
                        </a:rPr>
                        <a:t>3500</a:t>
                      </a:r>
                    </a:p>
                  </a:txBody>
                  <a:tcPr marL="91416" marR="91416" marT="45708" marB="45708">
                    <a:solidFill>
                      <a:schemeClr val="accent3">
                        <a:lumMod val="40000"/>
                        <a:lumOff val="60000"/>
                      </a:schemeClr>
                    </a:solidFill>
                  </a:tcPr>
                </a:tc>
                <a:tc>
                  <a:txBody>
                    <a:bodyPr/>
                    <a:lstStyle/>
                    <a:p>
                      <a:pPr algn="l"/>
                      <a:r>
                        <a:rPr sz="1400" dirty="0">
                          <a:latin typeface="Arial"/>
                        </a:rPr>
                        <a:t>35000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1"/>
                  </a:ext>
                </a:extLst>
              </a:tr>
              <a:tr h="469778">
                <a:tc>
                  <a:txBody>
                    <a:bodyPr/>
                    <a:lstStyle/>
                    <a:p>
                      <a:pPr algn="l"/>
                      <a:r>
                        <a:rPr sz="1400" dirty="0">
                          <a:latin typeface="Arial"/>
                        </a:rPr>
                        <a:t>Feb</a:t>
                      </a:r>
                    </a:p>
                  </a:txBody>
                  <a:tcPr marL="91416" marR="91416" marT="45708" marB="45708">
                    <a:solidFill>
                      <a:schemeClr val="accent3">
                        <a:lumMod val="40000"/>
                        <a:lumOff val="60000"/>
                      </a:schemeClr>
                    </a:solidFill>
                  </a:tcPr>
                </a:tc>
                <a:tc>
                  <a:txBody>
                    <a:bodyPr/>
                    <a:lstStyle/>
                    <a:p>
                      <a:pPr algn="l"/>
                      <a:r>
                        <a:rPr sz="1400" dirty="0">
                          <a:latin typeface="Arial"/>
                        </a:rPr>
                        <a:t>8300</a:t>
                      </a:r>
                    </a:p>
                  </a:txBody>
                  <a:tcPr marL="91416" marR="91416" marT="45708" marB="45708">
                    <a:solidFill>
                      <a:schemeClr val="accent3">
                        <a:lumMod val="40000"/>
                        <a:lumOff val="60000"/>
                      </a:schemeClr>
                    </a:solidFill>
                  </a:tcPr>
                </a:tc>
                <a:tc>
                  <a:txBody>
                    <a:bodyPr/>
                    <a:lstStyle/>
                    <a:p>
                      <a:pPr algn="l"/>
                      <a:r>
                        <a:rPr sz="1400" dirty="0">
                          <a:latin typeface="Arial"/>
                        </a:rPr>
                        <a:t>19000</a:t>
                      </a:r>
                    </a:p>
                  </a:txBody>
                  <a:tcPr marL="91416" marR="91416" marT="45708" marB="45708">
                    <a:solidFill>
                      <a:schemeClr val="accent3">
                        <a:lumMod val="40000"/>
                        <a:lumOff val="60000"/>
                      </a:schemeClr>
                    </a:solidFill>
                  </a:tcPr>
                </a:tc>
                <a:tc>
                  <a:txBody>
                    <a:bodyPr/>
                    <a:lstStyle/>
                    <a:p>
                      <a:pPr algn="l"/>
                      <a:r>
                        <a:rPr sz="1400" dirty="0">
                          <a:latin typeface="Arial"/>
                        </a:rPr>
                        <a:t>21000</a:t>
                      </a:r>
                    </a:p>
                  </a:txBody>
                  <a:tcPr marL="91416" marR="91416" marT="45708" marB="45708">
                    <a:solidFill>
                      <a:schemeClr val="accent3">
                        <a:lumMod val="40000"/>
                        <a:lumOff val="60000"/>
                      </a:schemeClr>
                    </a:solidFill>
                  </a:tcPr>
                </a:tc>
                <a:tc>
                  <a:txBody>
                    <a:bodyPr/>
                    <a:lstStyle/>
                    <a:p>
                      <a:pPr algn="l"/>
                      <a:r>
                        <a:rPr sz="1400" dirty="0">
                          <a:latin typeface="Arial"/>
                        </a:rPr>
                        <a:t>15230</a:t>
                      </a:r>
                    </a:p>
                  </a:txBody>
                  <a:tcPr marL="91416" marR="91416" marT="45708" marB="45708">
                    <a:solidFill>
                      <a:schemeClr val="accent3">
                        <a:lumMod val="40000"/>
                        <a:lumOff val="60000"/>
                      </a:schemeClr>
                    </a:solidFill>
                  </a:tcPr>
                </a:tc>
                <a:tc>
                  <a:txBody>
                    <a:bodyPr/>
                    <a:lstStyle/>
                    <a:p>
                      <a:pPr algn="l"/>
                      <a:r>
                        <a:rPr sz="1400" dirty="0">
                          <a:latin typeface="Arial"/>
                        </a:rPr>
                        <a:t>7230</a:t>
                      </a:r>
                    </a:p>
                  </a:txBody>
                  <a:tcPr marL="91416" marR="91416" marT="45708" marB="45708">
                    <a:solidFill>
                      <a:schemeClr val="accent3">
                        <a:lumMod val="40000"/>
                        <a:lumOff val="60000"/>
                      </a:schemeClr>
                    </a:solidFill>
                  </a:tcPr>
                </a:tc>
                <a:tc>
                  <a:txBody>
                    <a:bodyPr/>
                    <a:lstStyle/>
                    <a:p>
                      <a:pPr algn="l"/>
                      <a:r>
                        <a:rPr sz="1400" dirty="0">
                          <a:latin typeface="Arial"/>
                        </a:rPr>
                        <a:t>1800</a:t>
                      </a:r>
                    </a:p>
                  </a:txBody>
                  <a:tcPr marL="91416" marR="91416" marT="45708" marB="45708">
                    <a:solidFill>
                      <a:schemeClr val="accent3">
                        <a:lumMod val="40000"/>
                        <a:lumOff val="60000"/>
                      </a:schemeClr>
                    </a:solidFill>
                  </a:tcPr>
                </a:tc>
                <a:tc>
                  <a:txBody>
                    <a:bodyPr/>
                    <a:lstStyle/>
                    <a:p>
                      <a:pPr algn="l"/>
                      <a:r>
                        <a:rPr sz="1400" dirty="0">
                          <a:latin typeface="Arial"/>
                        </a:rPr>
                        <a:t>13000</a:t>
                      </a:r>
                    </a:p>
                  </a:txBody>
                  <a:tcPr marL="91416" marR="91416" marT="45708" marB="45708">
                    <a:solidFill>
                      <a:schemeClr val="accent3">
                        <a:lumMod val="40000"/>
                        <a:lumOff val="60000"/>
                      </a:schemeClr>
                    </a:solidFill>
                  </a:tcPr>
                </a:tc>
                <a:tc>
                  <a:txBody>
                    <a:bodyPr/>
                    <a:lstStyle/>
                    <a:p>
                      <a:pPr algn="l"/>
                      <a:r>
                        <a:rPr sz="1400" dirty="0">
                          <a:latin typeface="Arial"/>
                        </a:rPr>
                        <a:t>18000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2"/>
                  </a:ext>
                </a:extLst>
              </a:tr>
              <a:tr h="469778">
                <a:tc>
                  <a:txBody>
                    <a:bodyPr/>
                    <a:lstStyle/>
                    <a:p>
                      <a:pPr algn="l"/>
                      <a:r>
                        <a:rPr sz="1400" dirty="0">
                          <a:latin typeface="Arial"/>
                        </a:rPr>
                        <a:t>Mar</a:t>
                      </a:r>
                    </a:p>
                  </a:txBody>
                  <a:tcPr marL="91416" marR="91416" marT="45708" marB="45708">
                    <a:solidFill>
                      <a:schemeClr val="accent3">
                        <a:lumMod val="40000"/>
                        <a:lumOff val="60000"/>
                      </a:schemeClr>
                    </a:solidFill>
                  </a:tcPr>
                </a:tc>
                <a:tc>
                  <a:txBody>
                    <a:bodyPr/>
                    <a:lstStyle/>
                    <a:p>
                      <a:pPr algn="l"/>
                      <a:r>
                        <a:rPr sz="1400" dirty="0">
                          <a:latin typeface="Arial"/>
                        </a:rPr>
                        <a:t>4600</a:t>
                      </a:r>
                    </a:p>
                  </a:txBody>
                  <a:tcPr marL="91416" marR="91416" marT="45708" marB="45708">
                    <a:solidFill>
                      <a:schemeClr val="accent3">
                        <a:lumMod val="40000"/>
                        <a:lumOff val="60000"/>
                      </a:schemeClr>
                    </a:solidFill>
                  </a:tcPr>
                </a:tc>
                <a:tc>
                  <a:txBody>
                    <a:bodyPr/>
                    <a:lstStyle/>
                    <a:p>
                      <a:pPr algn="l"/>
                      <a:r>
                        <a:rPr sz="1400" dirty="0">
                          <a:latin typeface="Arial"/>
                        </a:rPr>
                        <a:t>9000</a:t>
                      </a:r>
                    </a:p>
                  </a:txBody>
                  <a:tcPr marL="91416" marR="91416" marT="45708" marB="45708">
                    <a:solidFill>
                      <a:schemeClr val="accent3">
                        <a:lumMod val="40000"/>
                        <a:lumOff val="60000"/>
                      </a:schemeClr>
                    </a:solidFill>
                  </a:tcPr>
                </a:tc>
                <a:tc>
                  <a:txBody>
                    <a:bodyPr/>
                    <a:lstStyle/>
                    <a:p>
                      <a:pPr algn="l"/>
                      <a:r>
                        <a:rPr sz="1400" dirty="0">
                          <a:latin typeface="Arial"/>
                        </a:rPr>
                        <a:t>7500</a:t>
                      </a:r>
                    </a:p>
                  </a:txBody>
                  <a:tcPr marL="91416" marR="91416" marT="45708" marB="45708">
                    <a:solidFill>
                      <a:schemeClr val="accent3">
                        <a:lumMod val="40000"/>
                        <a:lumOff val="60000"/>
                      </a:schemeClr>
                    </a:solidFill>
                  </a:tcPr>
                </a:tc>
                <a:tc>
                  <a:txBody>
                    <a:bodyPr/>
                    <a:lstStyle/>
                    <a:p>
                      <a:pPr algn="l"/>
                      <a:r>
                        <a:rPr sz="1400" dirty="0">
                          <a:latin typeface="Arial"/>
                        </a:rPr>
                        <a:t>8000</a:t>
                      </a:r>
                    </a:p>
                  </a:txBody>
                  <a:tcPr marL="91416" marR="91416" marT="45708" marB="45708">
                    <a:solidFill>
                      <a:schemeClr val="accent3">
                        <a:lumMod val="40000"/>
                        <a:lumOff val="60000"/>
                      </a:schemeClr>
                    </a:solidFill>
                  </a:tcPr>
                </a:tc>
                <a:tc>
                  <a:txBody>
                    <a:bodyPr/>
                    <a:lstStyle/>
                    <a:p>
                      <a:pPr algn="l"/>
                      <a:r>
                        <a:rPr sz="1400" dirty="0">
                          <a:latin typeface="Arial"/>
                        </a:rPr>
                        <a:t>30000</a:t>
                      </a:r>
                    </a:p>
                  </a:txBody>
                  <a:tcPr marL="91416" marR="91416" marT="45708" marB="45708">
                    <a:solidFill>
                      <a:schemeClr val="accent3">
                        <a:lumMod val="40000"/>
                        <a:lumOff val="60000"/>
                      </a:schemeClr>
                    </a:solidFill>
                  </a:tcPr>
                </a:tc>
                <a:tc>
                  <a:txBody>
                    <a:bodyPr/>
                    <a:lstStyle/>
                    <a:p>
                      <a:pPr algn="l"/>
                      <a:r>
                        <a:rPr sz="1400" dirty="0">
                          <a:latin typeface="Arial"/>
                        </a:rPr>
                        <a:t>22000</a:t>
                      </a:r>
                    </a:p>
                  </a:txBody>
                  <a:tcPr marL="91416" marR="91416" marT="45708" marB="45708">
                    <a:solidFill>
                      <a:schemeClr val="accent3">
                        <a:lumMod val="40000"/>
                        <a:lumOff val="60000"/>
                      </a:schemeClr>
                    </a:solidFill>
                  </a:tcPr>
                </a:tc>
                <a:tc>
                  <a:txBody>
                    <a:bodyPr/>
                    <a:lstStyle/>
                    <a:p>
                      <a:pPr algn="l"/>
                      <a:r>
                        <a:rPr sz="1400" dirty="0">
                          <a:latin typeface="Arial"/>
                        </a:rPr>
                        <a:t>4500</a:t>
                      </a:r>
                    </a:p>
                  </a:txBody>
                  <a:tcPr marL="91416" marR="91416" marT="45708" marB="45708">
                    <a:solidFill>
                      <a:schemeClr val="accent3">
                        <a:lumMod val="40000"/>
                        <a:lumOff val="60000"/>
                      </a:schemeClr>
                    </a:solidFill>
                  </a:tcPr>
                </a:tc>
                <a:tc>
                  <a:txBody>
                    <a:bodyPr/>
                    <a:lstStyle/>
                    <a:p>
                      <a:pPr algn="l"/>
                      <a:r>
                        <a:rPr sz="1400" dirty="0">
                          <a:latin typeface="Arial"/>
                        </a:rPr>
                        <a:t>13200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3"/>
                  </a:ext>
                </a:extLst>
              </a:tr>
              <a:tr h="469778">
                <a:tc>
                  <a:txBody>
                    <a:bodyPr/>
                    <a:lstStyle/>
                    <a:p>
                      <a:pPr algn="l"/>
                      <a:r>
                        <a:rPr sz="1400" dirty="0">
                          <a:latin typeface="Arial"/>
                        </a:rPr>
                        <a:t>Apr</a:t>
                      </a:r>
                    </a:p>
                  </a:txBody>
                  <a:tcPr marL="91416" marR="91416" marT="45708" marB="45708">
                    <a:solidFill>
                      <a:schemeClr val="accent3">
                        <a:lumMod val="40000"/>
                        <a:lumOff val="60000"/>
                      </a:schemeClr>
                    </a:solidFill>
                  </a:tcPr>
                </a:tc>
                <a:tc>
                  <a:txBody>
                    <a:bodyPr/>
                    <a:lstStyle/>
                    <a:p>
                      <a:pPr algn="l"/>
                      <a:r>
                        <a:rPr sz="1400" dirty="0">
                          <a:latin typeface="Arial"/>
                        </a:rPr>
                        <a:t>3530</a:t>
                      </a:r>
                    </a:p>
                  </a:txBody>
                  <a:tcPr marL="91416" marR="91416" marT="45708" marB="45708">
                    <a:solidFill>
                      <a:schemeClr val="accent3">
                        <a:lumMod val="40000"/>
                        <a:lumOff val="60000"/>
                      </a:schemeClr>
                    </a:solidFill>
                  </a:tcPr>
                </a:tc>
                <a:tc>
                  <a:txBody>
                    <a:bodyPr/>
                    <a:lstStyle/>
                    <a:p>
                      <a:pPr algn="l"/>
                      <a:r>
                        <a:rPr sz="1400" dirty="0">
                          <a:latin typeface="Arial"/>
                        </a:rPr>
                        <a:t>13430</a:t>
                      </a:r>
                    </a:p>
                  </a:txBody>
                  <a:tcPr marL="91416" marR="91416" marT="45708" marB="45708">
                    <a:solidFill>
                      <a:schemeClr val="accent3">
                        <a:lumMod val="40000"/>
                        <a:lumOff val="60000"/>
                      </a:schemeClr>
                    </a:solidFill>
                  </a:tcPr>
                </a:tc>
                <a:tc>
                  <a:txBody>
                    <a:bodyPr/>
                    <a:lstStyle/>
                    <a:p>
                      <a:pPr algn="l"/>
                      <a:r>
                        <a:rPr sz="1400" dirty="0">
                          <a:latin typeface="Arial"/>
                        </a:rPr>
                        <a:t>3550</a:t>
                      </a:r>
                    </a:p>
                  </a:txBody>
                  <a:tcPr marL="91416" marR="91416" marT="45708" marB="45708">
                    <a:solidFill>
                      <a:schemeClr val="accent3">
                        <a:lumMod val="40000"/>
                        <a:lumOff val="60000"/>
                      </a:schemeClr>
                    </a:solidFill>
                  </a:tcPr>
                </a:tc>
                <a:tc>
                  <a:txBody>
                    <a:bodyPr/>
                    <a:lstStyle/>
                    <a:p>
                      <a:pPr algn="l"/>
                      <a:r>
                        <a:rPr sz="1400" dirty="0">
                          <a:latin typeface="Arial"/>
                        </a:rPr>
                        <a:t>10670</a:t>
                      </a:r>
                    </a:p>
                  </a:txBody>
                  <a:tcPr marL="91416" marR="91416" marT="45708" marB="45708">
                    <a:solidFill>
                      <a:schemeClr val="accent3">
                        <a:lumMod val="40000"/>
                        <a:lumOff val="60000"/>
                      </a:schemeClr>
                    </a:solidFill>
                  </a:tcPr>
                </a:tc>
                <a:tc>
                  <a:txBody>
                    <a:bodyPr/>
                    <a:lstStyle/>
                    <a:p>
                      <a:pPr algn="l"/>
                      <a:r>
                        <a:rPr sz="1400" dirty="0">
                          <a:latin typeface="Arial"/>
                        </a:rPr>
                        <a:t>27860</a:t>
                      </a:r>
                    </a:p>
                  </a:txBody>
                  <a:tcPr marL="91416" marR="91416" marT="45708" marB="45708">
                    <a:solidFill>
                      <a:schemeClr val="accent3">
                        <a:lumMod val="40000"/>
                        <a:lumOff val="60000"/>
                      </a:schemeClr>
                    </a:solidFill>
                  </a:tcPr>
                </a:tc>
                <a:tc>
                  <a:txBody>
                    <a:bodyPr/>
                    <a:lstStyle/>
                    <a:p>
                      <a:pPr algn="l"/>
                      <a:r>
                        <a:rPr sz="1400" dirty="0">
                          <a:latin typeface="Arial"/>
                        </a:rPr>
                        <a:t>5414</a:t>
                      </a:r>
                    </a:p>
                  </a:txBody>
                  <a:tcPr marL="91416" marR="91416" marT="45708" marB="45708">
                    <a:solidFill>
                      <a:schemeClr val="accent3">
                        <a:lumMod val="40000"/>
                        <a:lumOff val="60000"/>
                      </a:schemeClr>
                    </a:solidFill>
                  </a:tcPr>
                </a:tc>
                <a:tc>
                  <a:txBody>
                    <a:bodyPr/>
                    <a:lstStyle/>
                    <a:p>
                      <a:pPr algn="l"/>
                      <a:r>
                        <a:rPr sz="1400" dirty="0">
                          <a:latin typeface="Arial"/>
                        </a:rPr>
                        <a:t>5600</a:t>
                      </a:r>
                    </a:p>
                  </a:txBody>
                  <a:tcPr marL="91416" marR="91416" marT="45708" marB="45708">
                    <a:solidFill>
                      <a:schemeClr val="accent3">
                        <a:lumMod val="40000"/>
                        <a:lumOff val="60000"/>
                      </a:schemeClr>
                    </a:solidFill>
                  </a:tcPr>
                </a:tc>
                <a:tc>
                  <a:txBody>
                    <a:bodyPr/>
                    <a:lstStyle/>
                    <a:p>
                      <a:pPr algn="l"/>
                      <a:r>
                        <a:rPr sz="1400" dirty="0">
                          <a:latin typeface="Arial"/>
                        </a:rPr>
                        <a:t>50000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4"/>
                  </a:ext>
                </a:extLst>
              </a:tr>
              <a:tr h="443115">
                <a:tc>
                  <a:txBody>
                    <a:bodyPr/>
                    <a:lstStyle/>
                    <a:p>
                      <a:pPr algn="l"/>
                      <a:r>
                        <a:rPr sz="1400" dirty="0">
                          <a:latin typeface="Arial"/>
                        </a:rPr>
                        <a:t>May</a:t>
                      </a:r>
                    </a:p>
                  </a:txBody>
                  <a:tcPr marL="91416" marR="91416" marT="45708" marB="45708">
                    <a:solidFill>
                      <a:schemeClr val="accent3">
                        <a:lumMod val="40000"/>
                        <a:lumOff val="60000"/>
                      </a:schemeClr>
                    </a:solidFill>
                  </a:tcPr>
                </a:tc>
                <a:tc>
                  <a:txBody>
                    <a:bodyPr/>
                    <a:lstStyle/>
                    <a:p>
                      <a:pPr algn="l"/>
                      <a:r>
                        <a:rPr sz="1400" dirty="0">
                          <a:latin typeface="Arial"/>
                        </a:rPr>
                        <a:t>10293</a:t>
                      </a:r>
                    </a:p>
                  </a:txBody>
                  <a:tcPr marL="91416" marR="91416" marT="45708" marB="45708">
                    <a:solidFill>
                      <a:schemeClr val="accent3">
                        <a:lumMod val="40000"/>
                        <a:lumOff val="60000"/>
                      </a:schemeClr>
                    </a:solidFill>
                  </a:tcPr>
                </a:tc>
                <a:tc>
                  <a:txBody>
                    <a:bodyPr/>
                    <a:lstStyle/>
                    <a:p>
                      <a:pPr algn="l"/>
                      <a:r>
                        <a:rPr sz="1400" dirty="0">
                          <a:latin typeface="Arial"/>
                        </a:rPr>
                        <a:t>23760</a:t>
                      </a:r>
                    </a:p>
                  </a:txBody>
                  <a:tcPr marL="91416" marR="91416" marT="45708" marB="45708">
                    <a:solidFill>
                      <a:schemeClr val="accent3">
                        <a:lumMod val="40000"/>
                        <a:lumOff val="60000"/>
                      </a:schemeClr>
                    </a:solidFill>
                  </a:tcPr>
                </a:tc>
                <a:tc>
                  <a:txBody>
                    <a:bodyPr/>
                    <a:lstStyle/>
                    <a:p>
                      <a:pPr algn="l"/>
                      <a:r>
                        <a:rPr sz="1400" dirty="0">
                          <a:latin typeface="Arial"/>
                        </a:rPr>
                        <a:t>10378</a:t>
                      </a:r>
                    </a:p>
                  </a:txBody>
                  <a:tcPr marL="91416" marR="91416" marT="45708" marB="45708">
                    <a:solidFill>
                      <a:schemeClr val="accent3">
                        <a:lumMod val="40000"/>
                        <a:lumOff val="60000"/>
                      </a:schemeClr>
                    </a:solidFill>
                  </a:tcPr>
                </a:tc>
                <a:tc>
                  <a:txBody>
                    <a:bodyPr/>
                    <a:lstStyle/>
                    <a:p>
                      <a:pPr algn="l"/>
                      <a:r>
                        <a:rPr sz="1400" dirty="0">
                          <a:latin typeface="Arial"/>
                        </a:rPr>
                        <a:t>24857</a:t>
                      </a:r>
                    </a:p>
                  </a:txBody>
                  <a:tcPr marL="91416" marR="91416" marT="45708" marB="45708">
                    <a:solidFill>
                      <a:schemeClr val="accent3">
                        <a:lumMod val="40000"/>
                        <a:lumOff val="60000"/>
                      </a:schemeClr>
                    </a:solidFill>
                  </a:tcPr>
                </a:tc>
                <a:tc>
                  <a:txBody>
                    <a:bodyPr/>
                    <a:lstStyle/>
                    <a:p>
                      <a:pPr algn="l"/>
                      <a:r>
                        <a:rPr sz="1400" dirty="0">
                          <a:latin typeface="Arial"/>
                        </a:rPr>
                        <a:t>12104</a:t>
                      </a:r>
                    </a:p>
                  </a:txBody>
                  <a:tcPr marL="91416" marR="91416" marT="45708" marB="45708">
                    <a:solidFill>
                      <a:schemeClr val="accent3">
                        <a:lumMod val="40000"/>
                        <a:lumOff val="60000"/>
                      </a:schemeClr>
                    </a:solidFill>
                  </a:tcPr>
                </a:tc>
                <a:tc>
                  <a:txBody>
                    <a:bodyPr/>
                    <a:lstStyle/>
                    <a:p>
                      <a:pPr algn="l"/>
                      <a:r>
                        <a:rPr sz="1400" dirty="0">
                          <a:latin typeface="Arial"/>
                        </a:rPr>
                        <a:t>21350</a:t>
                      </a:r>
                    </a:p>
                  </a:txBody>
                  <a:tcPr marL="91416" marR="91416" marT="45708" marB="45708">
                    <a:solidFill>
                      <a:schemeClr val="accent3">
                        <a:lumMod val="40000"/>
                        <a:lumOff val="60000"/>
                      </a:schemeClr>
                    </a:solidFill>
                  </a:tcPr>
                </a:tc>
                <a:tc>
                  <a:txBody>
                    <a:bodyPr/>
                    <a:lstStyle/>
                    <a:p>
                      <a:pPr algn="l"/>
                      <a:r>
                        <a:rPr sz="1400" dirty="0">
                          <a:latin typeface="Arial"/>
                        </a:rPr>
                        <a:t>17023</a:t>
                      </a:r>
                    </a:p>
                  </a:txBody>
                  <a:tcPr marL="91416" marR="91416" marT="45708" marB="45708">
                    <a:solidFill>
                      <a:schemeClr val="accent3">
                        <a:lumMod val="40000"/>
                        <a:lumOff val="60000"/>
                      </a:schemeClr>
                    </a:solidFill>
                  </a:tcPr>
                </a:tc>
                <a:tc>
                  <a:txBody>
                    <a:bodyPr/>
                    <a:lstStyle/>
                    <a:p>
                      <a:pPr algn="l"/>
                      <a:r>
                        <a:rPr sz="1400" dirty="0">
                          <a:latin typeface="Arial"/>
                        </a:rPr>
                        <a:t>25460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5"/>
                  </a:ext>
                </a:extLst>
              </a:tr>
              <a:tr h="443115">
                <a:tc>
                  <a:txBody>
                    <a:bodyPr/>
                    <a:lstStyle/>
                    <a:p>
                      <a:pPr algn="l"/>
                      <a:r>
                        <a:rPr sz="1400" dirty="0">
                          <a:latin typeface="Arial"/>
                        </a:rPr>
                        <a:t>Jun</a:t>
                      </a:r>
                    </a:p>
                  </a:txBody>
                  <a:tcPr marL="91416" marR="91416" marT="45708" marB="45708">
                    <a:solidFill>
                      <a:schemeClr val="accent3">
                        <a:lumMod val="40000"/>
                        <a:lumOff val="60000"/>
                      </a:schemeClr>
                    </a:solidFill>
                  </a:tcPr>
                </a:tc>
                <a:tc>
                  <a:txBody>
                    <a:bodyPr/>
                    <a:lstStyle/>
                    <a:p>
                      <a:pPr algn="l"/>
                      <a:r>
                        <a:rPr sz="1400" dirty="0">
                          <a:latin typeface="Arial"/>
                        </a:rPr>
                        <a:t>9070</a:t>
                      </a:r>
                    </a:p>
                  </a:txBody>
                  <a:tcPr marL="91416" marR="91416" marT="45708" marB="45708">
                    <a:solidFill>
                      <a:schemeClr val="accent3">
                        <a:lumMod val="40000"/>
                        <a:lumOff val="60000"/>
                      </a:schemeClr>
                    </a:solidFill>
                  </a:tcPr>
                </a:tc>
                <a:tc>
                  <a:txBody>
                    <a:bodyPr/>
                    <a:lstStyle/>
                    <a:p>
                      <a:pPr algn="l"/>
                      <a:r>
                        <a:rPr sz="1400" dirty="0">
                          <a:latin typeface="Arial"/>
                        </a:rPr>
                        <a:t>8218</a:t>
                      </a:r>
                    </a:p>
                  </a:txBody>
                  <a:tcPr marL="91416" marR="91416" marT="45708" marB="45708">
                    <a:solidFill>
                      <a:schemeClr val="accent3">
                        <a:lumMod val="40000"/>
                        <a:lumOff val="60000"/>
                      </a:schemeClr>
                    </a:solidFill>
                  </a:tcPr>
                </a:tc>
                <a:tc>
                  <a:txBody>
                    <a:bodyPr/>
                    <a:lstStyle/>
                    <a:p>
                      <a:pPr algn="l"/>
                      <a:r>
                        <a:rPr sz="1400" dirty="0">
                          <a:latin typeface="Arial"/>
                        </a:rPr>
                        <a:t>23480</a:t>
                      </a:r>
                    </a:p>
                  </a:txBody>
                  <a:tcPr marL="91416" marR="91416" marT="45708" marB="45708">
                    <a:solidFill>
                      <a:schemeClr val="accent3">
                        <a:lumMod val="40000"/>
                        <a:lumOff val="60000"/>
                      </a:schemeClr>
                    </a:solidFill>
                  </a:tcPr>
                </a:tc>
                <a:tc>
                  <a:txBody>
                    <a:bodyPr/>
                    <a:lstStyle/>
                    <a:p>
                      <a:pPr algn="l"/>
                      <a:r>
                        <a:rPr sz="1400" dirty="0">
                          <a:latin typeface="Arial"/>
                        </a:rPr>
                        <a:t>20492</a:t>
                      </a:r>
                    </a:p>
                  </a:txBody>
                  <a:tcPr marL="91416" marR="91416" marT="45708" marB="45708">
                    <a:solidFill>
                      <a:schemeClr val="accent3">
                        <a:lumMod val="40000"/>
                        <a:lumOff val="60000"/>
                      </a:schemeClr>
                    </a:solidFill>
                  </a:tcPr>
                </a:tc>
                <a:tc>
                  <a:txBody>
                    <a:bodyPr/>
                    <a:lstStyle/>
                    <a:p>
                      <a:pPr algn="l"/>
                      <a:r>
                        <a:rPr sz="1400" dirty="0">
                          <a:latin typeface="Arial"/>
                        </a:rPr>
                        <a:t>9103</a:t>
                      </a:r>
                    </a:p>
                  </a:txBody>
                  <a:tcPr marL="91416" marR="91416" marT="45708" marB="45708">
                    <a:solidFill>
                      <a:schemeClr val="accent3">
                        <a:lumMod val="40000"/>
                        <a:lumOff val="60000"/>
                      </a:schemeClr>
                    </a:solidFill>
                  </a:tcPr>
                </a:tc>
                <a:tc>
                  <a:txBody>
                    <a:bodyPr/>
                    <a:lstStyle/>
                    <a:p>
                      <a:pPr algn="l"/>
                      <a:r>
                        <a:rPr sz="1400" dirty="0">
                          <a:latin typeface="Arial"/>
                        </a:rPr>
                        <a:t>12300</a:t>
                      </a:r>
                    </a:p>
                  </a:txBody>
                  <a:tcPr marL="91416" marR="91416" marT="45708" marB="45708">
                    <a:solidFill>
                      <a:schemeClr val="accent3">
                        <a:lumMod val="40000"/>
                        <a:lumOff val="60000"/>
                      </a:schemeClr>
                    </a:solidFill>
                  </a:tcPr>
                </a:tc>
                <a:tc>
                  <a:txBody>
                    <a:bodyPr/>
                    <a:lstStyle/>
                    <a:p>
                      <a:pPr algn="l"/>
                      <a:r>
                        <a:rPr sz="1400" dirty="0">
                          <a:latin typeface="Arial"/>
                        </a:rPr>
                        <a:t>14590</a:t>
                      </a:r>
                    </a:p>
                  </a:txBody>
                  <a:tcPr marL="91416" marR="91416" marT="45708" marB="45708">
                    <a:solidFill>
                      <a:schemeClr val="accent3">
                        <a:lumMod val="40000"/>
                        <a:lumOff val="60000"/>
                      </a:schemeClr>
                    </a:solidFill>
                  </a:tcPr>
                </a:tc>
                <a:tc>
                  <a:txBody>
                    <a:bodyPr/>
                    <a:lstStyle/>
                    <a:p>
                      <a:pPr algn="l"/>
                      <a:r>
                        <a:rPr sz="1400" dirty="0">
                          <a:latin typeface="Arial"/>
                        </a:rPr>
                        <a:t>21600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6"/>
                  </a:ext>
                </a:extLst>
              </a:tr>
              <a:tr h="443115">
                <a:tc>
                  <a:txBody>
                    <a:bodyPr/>
                    <a:lstStyle/>
                    <a:p>
                      <a:pPr algn="l"/>
                      <a:r>
                        <a:rPr sz="1400" dirty="0">
                          <a:latin typeface="Arial"/>
                        </a:rPr>
                        <a:t>Jul</a:t>
                      </a:r>
                    </a:p>
                  </a:txBody>
                  <a:tcPr marL="91416" marR="91416" marT="45708" marB="45708">
                    <a:solidFill>
                      <a:schemeClr val="accent3">
                        <a:lumMod val="40000"/>
                        <a:lumOff val="60000"/>
                      </a:schemeClr>
                    </a:solidFill>
                  </a:tcPr>
                </a:tc>
                <a:tc>
                  <a:txBody>
                    <a:bodyPr/>
                    <a:lstStyle/>
                    <a:p>
                      <a:pPr algn="l"/>
                      <a:r>
                        <a:rPr sz="1400" dirty="0">
                          <a:latin typeface="Arial"/>
                        </a:rPr>
                        <a:t>23500</a:t>
                      </a:r>
                    </a:p>
                  </a:txBody>
                  <a:tcPr marL="91416" marR="91416" marT="45708" marB="45708">
                    <a:solidFill>
                      <a:schemeClr val="accent3">
                        <a:lumMod val="40000"/>
                        <a:lumOff val="60000"/>
                      </a:schemeClr>
                    </a:solidFill>
                  </a:tcPr>
                </a:tc>
                <a:tc>
                  <a:txBody>
                    <a:bodyPr/>
                    <a:lstStyle/>
                    <a:p>
                      <a:pPr algn="l"/>
                      <a:r>
                        <a:rPr sz="1400" dirty="0">
                          <a:latin typeface="Arial"/>
                        </a:rPr>
                        <a:t>19230</a:t>
                      </a:r>
                    </a:p>
                  </a:txBody>
                  <a:tcPr marL="91416" marR="91416" marT="45708" marB="45708">
                    <a:solidFill>
                      <a:schemeClr val="accent3">
                        <a:lumMod val="40000"/>
                        <a:lumOff val="60000"/>
                      </a:schemeClr>
                    </a:solidFill>
                  </a:tcPr>
                </a:tc>
                <a:tc>
                  <a:txBody>
                    <a:bodyPr/>
                    <a:lstStyle/>
                    <a:p>
                      <a:pPr algn="l"/>
                      <a:r>
                        <a:rPr sz="1400" dirty="0">
                          <a:latin typeface="Arial"/>
                        </a:rPr>
                        <a:t>87390</a:t>
                      </a:r>
                    </a:p>
                  </a:txBody>
                  <a:tcPr marL="91416" marR="91416" marT="45708" marB="45708">
                    <a:solidFill>
                      <a:schemeClr val="accent3">
                        <a:lumMod val="40000"/>
                        <a:lumOff val="60000"/>
                      </a:schemeClr>
                    </a:solidFill>
                  </a:tcPr>
                </a:tc>
                <a:tc>
                  <a:txBody>
                    <a:bodyPr/>
                    <a:lstStyle/>
                    <a:p>
                      <a:pPr algn="l"/>
                      <a:r>
                        <a:rPr sz="1400" dirty="0">
                          <a:latin typeface="Arial"/>
                        </a:rPr>
                        <a:t>25030</a:t>
                      </a:r>
                    </a:p>
                  </a:txBody>
                  <a:tcPr marL="91416" marR="91416" marT="45708" marB="45708">
                    <a:solidFill>
                      <a:schemeClr val="accent3">
                        <a:lumMod val="40000"/>
                        <a:lumOff val="60000"/>
                      </a:schemeClr>
                    </a:solidFill>
                  </a:tcPr>
                </a:tc>
                <a:tc>
                  <a:txBody>
                    <a:bodyPr/>
                    <a:lstStyle/>
                    <a:p>
                      <a:pPr algn="l"/>
                      <a:r>
                        <a:rPr sz="1400" dirty="0">
                          <a:latin typeface="Arial"/>
                        </a:rPr>
                        <a:t>28000</a:t>
                      </a:r>
                    </a:p>
                  </a:txBody>
                  <a:tcPr marL="91416" marR="91416" marT="45708" marB="45708">
                    <a:solidFill>
                      <a:schemeClr val="accent3">
                        <a:lumMod val="40000"/>
                        <a:lumOff val="60000"/>
                      </a:schemeClr>
                    </a:solidFill>
                  </a:tcPr>
                </a:tc>
                <a:tc>
                  <a:txBody>
                    <a:bodyPr/>
                    <a:lstStyle/>
                    <a:p>
                      <a:pPr algn="l"/>
                      <a:r>
                        <a:rPr sz="1400" dirty="0">
                          <a:latin typeface="Arial"/>
                        </a:rPr>
                        <a:t>11890</a:t>
                      </a:r>
                    </a:p>
                  </a:txBody>
                  <a:tcPr marL="91416" marR="91416" marT="45708" marB="45708">
                    <a:solidFill>
                      <a:schemeClr val="accent3">
                        <a:lumMod val="40000"/>
                        <a:lumOff val="60000"/>
                      </a:schemeClr>
                    </a:solidFill>
                  </a:tcPr>
                </a:tc>
                <a:tc>
                  <a:txBody>
                    <a:bodyPr/>
                    <a:lstStyle/>
                    <a:p>
                      <a:pPr algn="l"/>
                      <a:r>
                        <a:rPr sz="1400" dirty="0">
                          <a:latin typeface="Arial"/>
                        </a:rPr>
                        <a:t>16000</a:t>
                      </a:r>
                    </a:p>
                  </a:txBody>
                  <a:tcPr marL="91416" marR="91416" marT="45708" marB="45708">
                    <a:solidFill>
                      <a:schemeClr val="accent3">
                        <a:lumMod val="40000"/>
                        <a:lumOff val="60000"/>
                      </a:schemeClr>
                    </a:solidFill>
                  </a:tcPr>
                </a:tc>
                <a:tc>
                  <a:txBody>
                    <a:bodyPr/>
                    <a:lstStyle/>
                    <a:p>
                      <a:pPr algn="l"/>
                      <a:r>
                        <a:rPr sz="1400" dirty="0">
                          <a:latin typeface="Arial"/>
                        </a:rPr>
                        <a:t>37800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7"/>
                  </a:ext>
                </a:extLst>
              </a:tr>
              <a:tr h="443115">
                <a:tc>
                  <a:txBody>
                    <a:bodyPr/>
                    <a:lstStyle/>
                    <a:p>
                      <a:pPr algn="l"/>
                      <a:r>
                        <a:rPr sz="1400" dirty="0">
                          <a:latin typeface="Arial"/>
                        </a:rPr>
                        <a:t>Aug</a:t>
                      </a:r>
                    </a:p>
                  </a:txBody>
                  <a:tcPr marL="91416" marR="91416" marT="45708" marB="45708">
                    <a:solidFill>
                      <a:schemeClr val="accent3">
                        <a:lumMod val="40000"/>
                        <a:lumOff val="60000"/>
                      </a:schemeClr>
                    </a:solidFill>
                  </a:tcPr>
                </a:tc>
                <a:tc>
                  <a:txBody>
                    <a:bodyPr/>
                    <a:lstStyle/>
                    <a:p>
                      <a:pPr algn="l"/>
                      <a:r>
                        <a:rPr sz="1400" dirty="0">
                          <a:latin typeface="Arial"/>
                        </a:rPr>
                        <a:t>39000</a:t>
                      </a:r>
                    </a:p>
                  </a:txBody>
                  <a:tcPr marL="91416" marR="91416" marT="45708" marB="45708">
                    <a:solidFill>
                      <a:schemeClr val="accent3">
                        <a:lumMod val="40000"/>
                        <a:lumOff val="60000"/>
                      </a:schemeClr>
                    </a:solidFill>
                  </a:tcPr>
                </a:tc>
                <a:tc>
                  <a:txBody>
                    <a:bodyPr/>
                    <a:lstStyle/>
                    <a:p>
                      <a:pPr algn="l"/>
                      <a:r>
                        <a:rPr sz="1400" dirty="0">
                          <a:latin typeface="Arial"/>
                        </a:rPr>
                        <a:t>30301</a:t>
                      </a:r>
                    </a:p>
                  </a:txBody>
                  <a:tcPr marL="91416" marR="91416" marT="45708" marB="45708">
                    <a:solidFill>
                      <a:schemeClr val="accent3">
                        <a:lumMod val="40000"/>
                        <a:lumOff val="60000"/>
                      </a:schemeClr>
                    </a:solidFill>
                  </a:tcPr>
                </a:tc>
                <a:tc>
                  <a:txBody>
                    <a:bodyPr/>
                    <a:lstStyle/>
                    <a:p>
                      <a:pPr algn="l"/>
                      <a:r>
                        <a:rPr sz="1400" dirty="0">
                          <a:latin typeface="Arial"/>
                        </a:rPr>
                        <a:t>78356</a:t>
                      </a:r>
                    </a:p>
                  </a:txBody>
                  <a:tcPr marL="91416" marR="91416" marT="45708" marB="45708">
                    <a:solidFill>
                      <a:schemeClr val="accent3">
                        <a:lumMod val="40000"/>
                        <a:lumOff val="60000"/>
                      </a:schemeClr>
                    </a:solidFill>
                  </a:tcPr>
                </a:tc>
                <a:tc>
                  <a:txBody>
                    <a:bodyPr/>
                    <a:lstStyle/>
                    <a:p>
                      <a:pPr algn="l"/>
                      <a:r>
                        <a:rPr sz="1400" dirty="0">
                          <a:latin typeface="Arial"/>
                        </a:rPr>
                        <a:t>21121</a:t>
                      </a:r>
                    </a:p>
                  </a:txBody>
                  <a:tcPr marL="91416" marR="91416" marT="45708" marB="45708">
                    <a:solidFill>
                      <a:schemeClr val="accent3">
                        <a:lumMod val="40000"/>
                        <a:lumOff val="60000"/>
                      </a:schemeClr>
                    </a:solidFill>
                  </a:tcPr>
                </a:tc>
                <a:tc>
                  <a:txBody>
                    <a:bodyPr/>
                    <a:lstStyle/>
                    <a:p>
                      <a:pPr algn="l"/>
                      <a:r>
                        <a:rPr sz="1400" dirty="0">
                          <a:latin typeface="Arial"/>
                        </a:rPr>
                        <a:t>30443</a:t>
                      </a:r>
                    </a:p>
                  </a:txBody>
                  <a:tcPr marL="91416" marR="91416" marT="45708" marB="45708">
                    <a:solidFill>
                      <a:schemeClr val="accent3">
                        <a:lumMod val="40000"/>
                        <a:lumOff val="60000"/>
                      </a:schemeClr>
                    </a:solidFill>
                  </a:tcPr>
                </a:tc>
                <a:tc>
                  <a:txBody>
                    <a:bodyPr/>
                    <a:lstStyle/>
                    <a:p>
                      <a:pPr algn="l"/>
                      <a:r>
                        <a:rPr sz="1400" dirty="0">
                          <a:latin typeface="Arial"/>
                        </a:rPr>
                        <a:t>23230</a:t>
                      </a:r>
                    </a:p>
                  </a:txBody>
                  <a:tcPr marL="91416" marR="91416" marT="45708" marB="45708">
                    <a:solidFill>
                      <a:schemeClr val="accent3">
                        <a:lumMod val="40000"/>
                        <a:lumOff val="60000"/>
                      </a:schemeClr>
                    </a:solidFill>
                  </a:tcPr>
                </a:tc>
                <a:tc>
                  <a:txBody>
                    <a:bodyPr/>
                    <a:lstStyle/>
                    <a:p>
                      <a:pPr algn="l"/>
                      <a:r>
                        <a:rPr sz="1400" dirty="0">
                          <a:latin typeface="Arial"/>
                        </a:rPr>
                        <a:t>25000</a:t>
                      </a:r>
                    </a:p>
                  </a:txBody>
                  <a:tcPr marL="91416" marR="91416" marT="45708" marB="45708">
                    <a:solidFill>
                      <a:schemeClr val="accent3">
                        <a:lumMod val="40000"/>
                        <a:lumOff val="60000"/>
                      </a:schemeClr>
                    </a:solidFill>
                  </a:tcPr>
                </a:tc>
                <a:tc>
                  <a:txBody>
                    <a:bodyPr/>
                    <a:lstStyle/>
                    <a:p>
                      <a:pPr algn="l"/>
                      <a:r>
                        <a:rPr sz="1400" dirty="0">
                          <a:latin typeface="Arial"/>
                        </a:rPr>
                        <a:t>40900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8"/>
                  </a:ext>
                </a:extLst>
              </a:tr>
              <a:tr h="443115">
                <a:tc>
                  <a:txBody>
                    <a:bodyPr/>
                    <a:lstStyle/>
                    <a:p>
                      <a:pPr algn="l"/>
                      <a:r>
                        <a:rPr sz="1400" dirty="0">
                          <a:latin typeface="Arial"/>
                        </a:rPr>
                        <a:t>Sep</a:t>
                      </a:r>
                    </a:p>
                  </a:txBody>
                  <a:tcPr marL="91416" marR="91416" marT="45708" marB="45708">
                    <a:solidFill>
                      <a:schemeClr val="accent3">
                        <a:lumMod val="40000"/>
                        <a:lumOff val="60000"/>
                      </a:schemeClr>
                    </a:solidFill>
                  </a:tcPr>
                </a:tc>
                <a:tc>
                  <a:txBody>
                    <a:bodyPr/>
                    <a:lstStyle/>
                    <a:p>
                      <a:pPr algn="l"/>
                      <a:r>
                        <a:rPr sz="1400" dirty="0">
                          <a:latin typeface="Arial"/>
                        </a:rPr>
                        <a:t>14340</a:t>
                      </a:r>
                    </a:p>
                  </a:txBody>
                  <a:tcPr marL="91416" marR="91416" marT="45708" marB="45708">
                    <a:solidFill>
                      <a:schemeClr val="accent3">
                        <a:lumMod val="40000"/>
                        <a:lumOff val="60000"/>
                      </a:schemeClr>
                    </a:solidFill>
                  </a:tcPr>
                </a:tc>
                <a:tc>
                  <a:txBody>
                    <a:bodyPr/>
                    <a:lstStyle/>
                    <a:p>
                      <a:pPr algn="l"/>
                      <a:r>
                        <a:rPr sz="1400" dirty="0">
                          <a:latin typeface="Arial"/>
                        </a:rPr>
                        <a:t>19403</a:t>
                      </a:r>
                    </a:p>
                  </a:txBody>
                  <a:tcPr marL="91416" marR="91416" marT="45708" marB="45708">
                    <a:solidFill>
                      <a:schemeClr val="accent3">
                        <a:lumMod val="40000"/>
                        <a:lumOff val="60000"/>
                      </a:schemeClr>
                    </a:solidFill>
                  </a:tcPr>
                </a:tc>
                <a:tc>
                  <a:txBody>
                    <a:bodyPr/>
                    <a:lstStyle/>
                    <a:p>
                      <a:pPr algn="l"/>
                      <a:r>
                        <a:rPr sz="1400" dirty="0">
                          <a:latin typeface="Arial"/>
                        </a:rPr>
                        <a:t>89024</a:t>
                      </a:r>
                    </a:p>
                  </a:txBody>
                  <a:tcPr marL="91416" marR="91416" marT="45708" marB="45708">
                    <a:solidFill>
                      <a:schemeClr val="accent3">
                        <a:lumMod val="40000"/>
                        <a:lumOff val="60000"/>
                      </a:schemeClr>
                    </a:solidFill>
                  </a:tcPr>
                </a:tc>
                <a:tc>
                  <a:txBody>
                    <a:bodyPr/>
                    <a:lstStyle/>
                    <a:p>
                      <a:pPr algn="l"/>
                      <a:r>
                        <a:rPr sz="1400" dirty="0">
                          <a:latin typeface="Arial"/>
                        </a:rPr>
                        <a:t>1230</a:t>
                      </a:r>
                    </a:p>
                  </a:txBody>
                  <a:tcPr marL="91416" marR="91416" marT="45708" marB="45708">
                    <a:solidFill>
                      <a:schemeClr val="accent3">
                        <a:lumMod val="40000"/>
                        <a:lumOff val="60000"/>
                      </a:schemeClr>
                    </a:solidFill>
                  </a:tcPr>
                </a:tc>
                <a:tc>
                  <a:txBody>
                    <a:bodyPr/>
                    <a:lstStyle/>
                    <a:p>
                      <a:pPr algn="l"/>
                      <a:r>
                        <a:rPr sz="1400" dirty="0">
                          <a:solidFill>
                            <a:srgbClr val="1F4E00"/>
                          </a:solidFill>
                          <a:latin typeface="Arial"/>
                        </a:rPr>
                        <a:t>12561</a:t>
                      </a:r>
                    </a:p>
                  </a:txBody>
                  <a:tcPr marL="91416" marR="91416" marT="45708" marB="45708">
                    <a:solidFill>
                      <a:schemeClr val="accent3">
                        <a:lumMod val="40000"/>
                        <a:lumOff val="60000"/>
                      </a:schemeClr>
                    </a:solidFill>
                  </a:tcPr>
                </a:tc>
                <a:tc>
                  <a:txBody>
                    <a:bodyPr/>
                    <a:lstStyle/>
                    <a:p>
                      <a:pPr algn="l"/>
                      <a:r>
                        <a:rPr sz="1400" dirty="0">
                          <a:latin typeface="Arial"/>
                        </a:rPr>
                        <a:t>29000</a:t>
                      </a:r>
                    </a:p>
                  </a:txBody>
                  <a:tcPr marL="91416" marR="91416" marT="45708" marB="45708">
                    <a:solidFill>
                      <a:schemeClr val="accent3">
                        <a:lumMod val="40000"/>
                        <a:lumOff val="60000"/>
                      </a:schemeClr>
                    </a:solidFill>
                  </a:tcPr>
                </a:tc>
                <a:tc>
                  <a:txBody>
                    <a:bodyPr/>
                    <a:lstStyle/>
                    <a:p>
                      <a:pPr algn="l"/>
                      <a:r>
                        <a:rPr sz="1400" dirty="0">
                          <a:latin typeface="Arial"/>
                        </a:rPr>
                        <a:t>33400</a:t>
                      </a:r>
                    </a:p>
                  </a:txBody>
                  <a:tcPr marL="91416" marR="91416" marT="45708" marB="45708">
                    <a:solidFill>
                      <a:schemeClr val="accent3">
                        <a:lumMod val="40000"/>
                        <a:lumOff val="60000"/>
                      </a:schemeClr>
                    </a:solidFill>
                  </a:tcPr>
                </a:tc>
                <a:tc>
                  <a:txBody>
                    <a:bodyPr/>
                    <a:lstStyle/>
                    <a:p>
                      <a:pPr algn="l"/>
                      <a:r>
                        <a:rPr sz="1400" dirty="0">
                          <a:latin typeface="Arial"/>
                        </a:rPr>
                        <a:t>29800</a:t>
                      </a:r>
                    </a:p>
                  </a:txBody>
                  <a:tcPr marL="91416" marR="91416" marT="45708" marB="45708">
                    <a:solidFill>
                      <a:schemeClr val="accent3">
                        <a:lumMod val="40000"/>
                        <a:lumOff val="6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860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674262-A929-4912-BA96-48E1BB0E9A51}"/>
              </a:ext>
            </a:extLst>
          </p:cNvPr>
          <p:cNvSpPr/>
          <p:nvPr/>
        </p:nvSpPr>
        <p:spPr>
          <a:xfrm>
            <a:off x="1364566" y="1638886"/>
            <a:ext cx="2518116" cy="163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74A99137-0935-4CBB-AA65-AB9646571867}"/>
              </a:ext>
            </a:extLst>
          </p:cNvPr>
          <p:cNvSpPr/>
          <p:nvPr/>
        </p:nvSpPr>
        <p:spPr>
          <a:xfrm>
            <a:off x="4572000" y="1440081"/>
            <a:ext cx="2813539" cy="216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entagon 3">
            <a:extLst>
              <a:ext uri="{FF2B5EF4-FFF2-40B4-BE49-F238E27FC236}">
                <a16:creationId xmlns:a16="http://schemas.microsoft.com/office/drawing/2014/main" id="{2F1C74CA-EF0B-4A9A-B3A7-ECD912FF0F0C}"/>
              </a:ext>
            </a:extLst>
          </p:cNvPr>
          <p:cNvSpPr/>
          <p:nvPr/>
        </p:nvSpPr>
        <p:spPr>
          <a:xfrm>
            <a:off x="8482818" y="1378633"/>
            <a:ext cx="2180492" cy="215235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E17C393F-13BA-42A7-AB7E-96FB4D424A7C}"/>
              </a:ext>
            </a:extLst>
          </p:cNvPr>
          <p:cNvSpPr txBox="1">
            <a:spLocks/>
          </p:cNvSpPr>
          <p:nvPr/>
        </p:nvSpPr>
        <p:spPr>
          <a:xfrm>
            <a:off x="457200" y="261912"/>
            <a:ext cx="82296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dirty="0">
                <a:solidFill>
                  <a:srgbClr val="00B0F0"/>
                </a:solidFill>
                <a:latin typeface="Segoe UI" panose="020B0502040204020203" pitchFamily="34" charset="0"/>
                <a:cs typeface="Segoe UI" panose="020B0502040204020203" pitchFamily="34" charset="0"/>
              </a:rPr>
              <a:t>Autoshape Diagrams</a:t>
            </a:r>
          </a:p>
        </p:txBody>
      </p:sp>
      <p:sp>
        <p:nvSpPr>
          <p:cNvPr id="5" name="Flowchart: Summing Junction 4">
            <a:extLst>
              <a:ext uri="{FF2B5EF4-FFF2-40B4-BE49-F238E27FC236}">
                <a16:creationId xmlns:a16="http://schemas.microsoft.com/office/drawing/2014/main" id="{DEC1F73A-1C85-4BE3-B3AC-2450434F454A}"/>
              </a:ext>
            </a:extLst>
          </p:cNvPr>
          <p:cNvSpPr/>
          <p:nvPr/>
        </p:nvSpPr>
        <p:spPr>
          <a:xfrm>
            <a:off x="1512275" y="4375053"/>
            <a:ext cx="2370407" cy="201167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6">
            <a:extLst>
              <a:ext uri="{FF2B5EF4-FFF2-40B4-BE49-F238E27FC236}">
                <a16:creationId xmlns:a16="http://schemas.microsoft.com/office/drawing/2014/main" id="{CA8BCE69-AE87-4DBF-BEC6-574DBF76641D}"/>
              </a:ext>
            </a:extLst>
          </p:cNvPr>
          <p:cNvSpPr/>
          <p:nvPr/>
        </p:nvSpPr>
        <p:spPr>
          <a:xfrm>
            <a:off x="5219114" y="4375053"/>
            <a:ext cx="1913206" cy="1617784"/>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erge 7">
            <a:extLst>
              <a:ext uri="{FF2B5EF4-FFF2-40B4-BE49-F238E27FC236}">
                <a16:creationId xmlns:a16="http://schemas.microsoft.com/office/drawing/2014/main" id="{D8B93CEF-EEB2-4AA0-B2C0-32614E8641FA}"/>
              </a:ext>
            </a:extLst>
          </p:cNvPr>
          <p:cNvSpPr/>
          <p:nvPr/>
        </p:nvSpPr>
        <p:spPr>
          <a:xfrm>
            <a:off x="9186203" y="4375053"/>
            <a:ext cx="1688123" cy="165998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36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618E13D-D408-44D0-B843-4A9CDEB3FEC3}"/>
              </a:ext>
            </a:extLst>
          </p:cNvPr>
          <p:cNvSpPr txBox="1">
            <a:spLocks/>
          </p:cNvSpPr>
          <p:nvPr/>
        </p:nvSpPr>
        <p:spPr>
          <a:xfrm>
            <a:off x="0" y="170733"/>
            <a:ext cx="12191999" cy="882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Pros &amp; Cons of Technology in Business Today – SmartArt diagrams</a:t>
            </a:r>
            <a:endParaRPr lang="en-US" sz="2800" dirty="0"/>
          </a:p>
        </p:txBody>
      </p:sp>
      <p:graphicFrame>
        <p:nvGraphicFramePr>
          <p:cNvPr id="4" name="Diagram 3">
            <a:extLst>
              <a:ext uri="{FF2B5EF4-FFF2-40B4-BE49-F238E27FC236}">
                <a16:creationId xmlns:a16="http://schemas.microsoft.com/office/drawing/2014/main" id="{0F17E55C-38C8-4F63-8AB1-89FB634E4059}"/>
              </a:ext>
            </a:extLst>
          </p:cNvPr>
          <p:cNvGraphicFramePr/>
          <p:nvPr>
            <p:extLst>
              <p:ext uri="{D42A27DB-BD31-4B8C-83A1-F6EECF244321}">
                <p14:modId xmlns:p14="http://schemas.microsoft.com/office/powerpoint/2010/main" val="406997532"/>
              </p:ext>
            </p:extLst>
          </p:nvPr>
        </p:nvGraphicFramePr>
        <p:xfrm>
          <a:off x="2158609" y="1124137"/>
          <a:ext cx="8128000" cy="5320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85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388</Words>
  <Application>Microsoft Office PowerPoint</Application>
  <PresentationFormat>Widescreen</PresentationFormat>
  <Paragraphs>114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Simple Text</vt:lpstr>
      <vt:lpstr>Multicolumn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Syncfusion</dc:title>
  <dc:creator>Ramaraj Marimuthu</dc:creator>
  <cp:lastModifiedBy>Suriya Balamurugan</cp:lastModifiedBy>
  <cp:revision>28</cp:revision>
  <dcterms:created xsi:type="dcterms:W3CDTF">2017-12-26T11:03:14Z</dcterms:created>
  <dcterms:modified xsi:type="dcterms:W3CDTF">2021-06-16T11:44:42Z</dcterms:modified>
</cp:coreProperties>
</file>