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25-Nov-22</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25-Nov-22</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442573420"/>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Ramaraj Marimuthu</cp:lastModifiedBy>
  <cp:revision>20</cp:revision>
  <dcterms:created xsi:type="dcterms:W3CDTF">2019-02-27T08:36:52Z</dcterms:created>
  <dcterms:modified xsi:type="dcterms:W3CDTF">2022-11-25T08:30:56Z</dcterms:modified>
</cp:coreProperties>
</file>