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2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629" y="2753924"/>
            <a:ext cx="4995334" cy="2920998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BE0BB0-BC3C-497E-B36B-6525E683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3481"/>
              </p:ext>
            </p:extLst>
          </p:nvPr>
        </p:nvGraphicFramePr>
        <p:xfrm>
          <a:off x="3139347" y="1776678"/>
          <a:ext cx="5375480" cy="347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740">
                  <a:extLst>
                    <a:ext uri="{9D8B030D-6E8A-4147-A177-3AD203B41FA5}">
                      <a16:colId xmlns:a16="http://schemas.microsoft.com/office/drawing/2014/main" val="4123089289"/>
                    </a:ext>
                  </a:extLst>
                </a:gridCol>
                <a:gridCol w="2687740">
                  <a:extLst>
                    <a:ext uri="{9D8B030D-6E8A-4147-A177-3AD203B41FA5}">
                      <a16:colId xmlns:a16="http://schemas.microsoft.com/office/drawing/2014/main" val="737823200"/>
                    </a:ext>
                  </a:extLst>
                </a:gridCol>
              </a:tblGrid>
              <a:tr h="579138"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53861"/>
                  </a:ext>
                </a:extLst>
              </a:tr>
              <a:tr h="5791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55368"/>
                  </a:ext>
                </a:extLst>
              </a:tr>
              <a:tr h="5791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680859"/>
                  </a:ext>
                </a:extLst>
              </a:tr>
              <a:tr h="5791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760483"/>
                  </a:ext>
                </a:extLst>
              </a:tr>
              <a:tr h="5791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47619"/>
                  </a:ext>
                </a:extLst>
              </a:tr>
              <a:tr h="5791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20789"/>
                  </a:ext>
                </a:extLst>
              </a:tr>
            </a:tbl>
          </a:graphicData>
        </a:graphic>
      </p:graphicFrame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B8507290-CB2F-4271-9019-F40CDFB9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9347" y="2164513"/>
            <a:ext cx="2699158" cy="2699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26F02-5076-434A-ABE3-F4E590D11990}"/>
              </a:ext>
            </a:extLst>
          </p:cNvPr>
          <p:cNvSpPr txBox="1"/>
          <p:nvPr/>
        </p:nvSpPr>
        <p:spPr>
          <a:xfrm>
            <a:off x="4337108" y="286418"/>
            <a:ext cx="499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Sales Details</a:t>
            </a:r>
          </a:p>
        </p:txBody>
      </p:sp>
    </p:spTree>
    <p:extLst>
      <p:ext uri="{BB962C8B-B14F-4D97-AF65-F5344CB8AC3E}">
        <p14:creationId xmlns:p14="http://schemas.microsoft.com/office/powerpoint/2010/main" val="358350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Ramaraj Marimuthu</dc:creator>
  <cp:lastModifiedBy>Vijayasurya Anandhan</cp:lastModifiedBy>
  <cp:revision>7</cp:revision>
  <dcterms:created xsi:type="dcterms:W3CDTF">2020-01-10T12:38:49Z</dcterms:created>
  <dcterms:modified xsi:type="dcterms:W3CDTF">2020-01-14T05:38:29Z</dcterms:modified>
</cp:coreProperties>
</file>