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5" r:id="rId3"/>
    <p:sldId id="334" r:id="rId4"/>
    <p:sldId id="335" r:id="rId5"/>
    <p:sldId id="336" r:id="rId6"/>
    <p:sldId id="337" r:id="rId7"/>
    <p:sldId id="338" r:id="rId8"/>
    <p:sldId id="373" r:id="rId9"/>
    <p:sldId id="374" r:id="rId10"/>
    <p:sldId id="375" r:id="rId11"/>
    <p:sldId id="376" r:id="rId12"/>
    <p:sldId id="377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33" r:id="rId4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9" autoAdjust="0"/>
    <p:restoredTop sz="92602" autoAdjust="0"/>
  </p:normalViewPr>
  <p:slideViewPr>
    <p:cSldViewPr>
      <p:cViewPr varScale="1">
        <p:scale>
          <a:sx n="108" d="100"/>
          <a:sy n="108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94" y="5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F6D-21EE-419B-9D71-8E29C43C11F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EFC3-E581-4ABB-93B2-973DE307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472-74E6-4978-B5D4-A86FAE8938AA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CABC-441A-474C-949C-3C91A213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51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1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4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5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7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0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4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4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7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65758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1" y="4181101"/>
            <a:ext cx="2743583" cy="26768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84EE-31BC-44B9-A566-60A72A7CB1D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250376"/>
            <a:ext cx="6324600" cy="17526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127683"/>
            <a:ext cx="7680960" cy="16631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9" name="Rectangle 8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7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32" y="1524000"/>
            <a:ext cx="5447337" cy="41629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9" name="Rectangle 8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6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85925"/>
            <a:ext cx="7362825" cy="34861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8" name="Rectangle 7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828800"/>
            <a:ext cx="5705475" cy="32670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3190875" cy="31432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2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40" y="1417638"/>
            <a:ext cx="2329719" cy="45335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8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27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53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sz="45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80+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widgets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Support for Angular/</a:t>
            </a: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KnockOut</a:t>
            </a:r>
            <a:endParaRPr lang="en-US" sz="3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jQuery based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Built in and customizable themes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Enterprise support</a:t>
            </a:r>
          </a:p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Demo available at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http://js.syncfusion.com/demos/web/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8" name="Rectangle 7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46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2486079" cy="3444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4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3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6" y="2286000"/>
            <a:ext cx="3850888" cy="18734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1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7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707772" cy="34382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4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295525"/>
            <a:ext cx="5362575" cy="22669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9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94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81200" y="1676400"/>
            <a:ext cx="5638800" cy="3581400"/>
            <a:chOff x="1981200" y="1676400"/>
            <a:chExt cx="5638800" cy="3581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1752600"/>
              <a:ext cx="5638800" cy="337185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7467600" y="1676400"/>
              <a:ext cx="1524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10" name="Rectangle 9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4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43112"/>
            <a:ext cx="4914900" cy="27717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6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7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1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2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4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0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8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9" name="Rectangle 8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4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4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2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7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7" name="Rectangle 6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3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4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US" sz="40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564426"/>
            <a:ext cx="666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JS Demo</a:t>
            </a:r>
          </a:p>
          <a:p>
            <a:r>
              <a:rPr lang="en-US" sz="2700" dirty="0">
                <a:solidFill>
                  <a:srgbClr val="29ABE2"/>
                </a:solidFill>
              </a:rPr>
              <a:t>http://js.syncfusion.com/demos/web/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14400" y="4267200"/>
            <a:ext cx="3594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sales@syncfusion.com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7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9" name="Rectangle 8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5900"/>
            <a:ext cx="7038975" cy="3924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9" name="Rectangle 8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9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1175"/>
            <a:ext cx="5391150" cy="36290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9" name="Rectangle 8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9" name="Rectangle 8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8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8" name="Rectangle 7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5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ncfu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</TotalTime>
  <Words>161</Words>
  <Application>Microsoft Office PowerPoint</Application>
  <PresentationFormat>On-screen Show (4:3)</PresentationFormat>
  <Paragraphs>107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Segoe UI</vt:lpstr>
      <vt:lpstr>syncfusion</vt:lpstr>
      <vt:lpstr>PowerPoint Presentation</vt:lpstr>
      <vt:lpstr>Summary</vt:lpstr>
      <vt:lpstr>Grid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Schedule</vt:lpstr>
      <vt:lpstr>Bullet Graph</vt:lpstr>
      <vt:lpstr>Bullet Graph</vt:lpstr>
      <vt:lpstr>Linear Gauge</vt:lpstr>
      <vt:lpstr>Linear Gauge</vt:lpstr>
      <vt:lpstr>Maps</vt:lpstr>
      <vt:lpstr>Treemap</vt:lpstr>
      <vt:lpstr>Date Picker</vt:lpstr>
      <vt:lpstr>Time Picker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 Inc</dc:creator>
  <cp:keywords>ASP.NET MVC;Mobile</cp:keywords>
  <cp:lastModifiedBy>Stephen Jebaraj</cp:lastModifiedBy>
  <cp:revision>1053</cp:revision>
  <cp:lastPrinted>2011-10-13T18:29:10Z</cp:lastPrinted>
  <dcterms:created xsi:type="dcterms:W3CDTF">2010-05-23T02:43:34Z</dcterms:created>
  <dcterms:modified xsi:type="dcterms:W3CDTF">2015-04-02T19:08:18Z</dcterms:modified>
</cp:coreProperties>
</file>