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Lokesh Baskar</cp:lastModifiedBy>
  <cp:revision>14</cp:revision>
  <dcterms:created xsi:type="dcterms:W3CDTF">2019-02-27T08:36:52Z</dcterms:created>
  <dcterms:modified xsi:type="dcterms:W3CDTF">2024-05-13T09:35:46Z</dcterms:modified>
</cp:coreProperties>
</file>