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8092-E867-4E68-9886-B0205E2A2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09C4B-0CC4-4993-9D0F-D27A49D73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9D6B2-3203-48A7-85C0-06852B52786A}"/>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A8B66A1C-EA7F-4E6F-ABAD-D25AF2A5D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B37CF-1A86-42A3-A07C-D2DA7880CA4C}"/>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8798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4EA1-58E4-42A7-8DCA-725AFB10B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60006E-D4B9-44A0-A059-EBC6CC39AC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CE83F-AD46-425B-A854-996B54ABE788}"/>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A257BED7-15D0-4FA7-999F-F2D1804AD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33827-58FD-4965-A7A7-AB35B277267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62583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7E049-7767-4915-BFAD-AA6268FC1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53A7E7-6996-49F7-8B45-7C9EA3F14B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E4FD6-252D-4974-83FB-A1C670961515}"/>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75E65431-35DC-476B-ABEA-82F227DD0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E16B-5E75-4104-B122-F4472006EB3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9824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55BD-9E4B-40B7-8EB9-7F10B7270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1656E-1980-4619-BBC2-1C0AECF5FF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7196B-85A7-4EE9-A037-146860D00D65}"/>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9E1B61C3-1137-4444-8857-E46855FEA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A481B-7D56-458D-9F0B-73F00649E611}"/>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30213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5B27-DE83-4844-A575-54EE450B1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5B7AB5-6E0B-4DBB-86F4-37CEA31A4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6E480A-0C03-4D18-BE4C-6E525B2F6428}"/>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992B60B8-19CB-47CB-B72B-0416852AA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9FE0F-A484-4EA7-8FD2-04C4B877694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790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C114-EFA0-42E6-B430-30AD2967F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B1390-1CCB-4CF0-913E-185544AF42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93107-53DE-4DCB-BE89-54BC1D44CC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31A65B-5BD3-4B14-A039-5A309529A78B}"/>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6" name="Footer Placeholder 5">
            <a:extLst>
              <a:ext uri="{FF2B5EF4-FFF2-40B4-BE49-F238E27FC236}">
                <a16:creationId xmlns:a16="http://schemas.microsoft.com/office/drawing/2014/main" id="{268F39D9-988D-459E-B1CD-C501E6C88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8384-38C5-424B-B863-1234309677F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95683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DCAC-57AB-4D6E-BC77-E5FBF27FE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BFAF32-0E0F-4B9B-ABF8-08957C05B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6BFCF4-C2D9-425F-B022-40ACE4EA8C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80780-05D2-4D96-A9D5-53484814E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D4A927-7B61-40C1-92AB-6880517576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B97D1-5A3B-4059-815A-340FB824448A}"/>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8" name="Footer Placeholder 7">
            <a:extLst>
              <a:ext uri="{FF2B5EF4-FFF2-40B4-BE49-F238E27FC236}">
                <a16:creationId xmlns:a16="http://schemas.microsoft.com/office/drawing/2014/main" id="{B72DE78E-294B-446D-8474-6BA224D5B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C3293A-4FD6-4428-85E0-574DF5719A8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97822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1404-108D-4FCC-8492-ACE9DCF17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FD965-28FF-4929-B0DA-92C66945B932}"/>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4" name="Footer Placeholder 3">
            <a:extLst>
              <a:ext uri="{FF2B5EF4-FFF2-40B4-BE49-F238E27FC236}">
                <a16:creationId xmlns:a16="http://schemas.microsoft.com/office/drawing/2014/main" id="{16DAA5E0-83C1-4CF4-880B-2CF539CB7F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F3922-374B-4171-8BC5-F1E0F8421F58}"/>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6072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B476E-AC05-47E6-A12F-24C0D753CF12}"/>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3" name="Footer Placeholder 2">
            <a:extLst>
              <a:ext uri="{FF2B5EF4-FFF2-40B4-BE49-F238E27FC236}">
                <a16:creationId xmlns:a16="http://schemas.microsoft.com/office/drawing/2014/main" id="{63C97C91-D4AD-4F7E-B19C-A36AC68BCE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E8A34-EE4E-4307-B20A-F719CBC3FB1F}"/>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68259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3019-6048-4EF1-8E67-3302EF95B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EAC829-6F62-4C5B-A4FE-88D795CAC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B1730-5CED-46AB-8AF2-3560B7266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7798A2-8D49-4C9C-8CB7-5367A10AB5B7}"/>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6" name="Footer Placeholder 5">
            <a:extLst>
              <a:ext uri="{FF2B5EF4-FFF2-40B4-BE49-F238E27FC236}">
                <a16:creationId xmlns:a16="http://schemas.microsoft.com/office/drawing/2014/main" id="{7C709CD0-EF6C-41C7-B9BA-9FC337BD7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E108C-CC43-4553-B063-33D1C360EC5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82206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A4BF-7EBD-4087-A800-77CFD938A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AE39C-E7E5-4536-968C-65137F387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C026E-0017-4FFD-BB30-78C5416B2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98FE5-8A1C-4192-984C-C18B093CADF6}"/>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6" name="Footer Placeholder 5">
            <a:extLst>
              <a:ext uri="{FF2B5EF4-FFF2-40B4-BE49-F238E27FC236}">
                <a16:creationId xmlns:a16="http://schemas.microsoft.com/office/drawing/2014/main" id="{6E25DD6C-2A37-4709-B29A-446A57181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6A181-3C79-475A-8A12-7267413561EB}"/>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0957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5371D-5B24-4F8F-B844-6B7F15843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08F94-535E-4939-99EE-305982298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8EA68-1C72-4720-B1FE-ED04C5E77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E13B2E32-A768-4ED6-970A-84BCB388DE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913F1-F29E-45B5-BF89-6221E2F9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76E65-7777-4C32-B153-6028045D6BD3}" type="slidenum">
              <a:rPr lang="en-US" smtClean="0"/>
              <a:t>‹#›</a:t>
            </a:fld>
            <a:endParaRPr lang="en-US"/>
          </a:p>
        </p:txBody>
      </p:sp>
      <p:sp>
        <p:nvSpPr>
          <p:cNvPr id="7" name="TextBox 6">
            <a:extLst>
              <a:ext uri="{FF2B5EF4-FFF2-40B4-BE49-F238E27FC236}">
                <a16:creationId xmlns:a16="http://schemas.microsoft.com/office/drawing/2014/main" id="{8C06D555-216C-4AEA-2791-904CA8FF89E4}"/>
              </a:ext>
            </a:extLst>
          </p:cNvPr>
          <p:cNvSpPr txBox="1"/>
          <p:nvPr userDrawn="1"/>
        </p:nvSpPr>
        <p:spPr>
          <a:xfrm>
            <a:off x="9342268" y="6356350"/>
            <a:ext cx="2743200" cy="369332"/>
          </a:xfrm>
          <a:prstGeom prst="rect">
            <a:avLst/>
          </a:prstGeom>
          <a:noFill/>
        </p:spPr>
        <p:txBody>
          <a:bodyPr wrap="square" rtlCol="0">
            <a:spAutoFit/>
          </a:bodyPr>
          <a:lstStyle/>
          <a:p>
            <a:r>
              <a:rPr lang="en-US" dirty="0">
                <a:solidFill>
                  <a:schemeClr val="tx1"/>
                </a:solidFill>
              </a:rPr>
              <a:t>@ </a:t>
            </a:r>
            <a:r>
              <a:rPr lang="en-US">
                <a:solidFill>
                  <a:srgbClr val="FF0000"/>
                </a:solidFill>
              </a:rPr>
              <a:t>The Product </a:t>
            </a:r>
            <a:r>
              <a:rPr lang="en-US" dirty="0">
                <a:solidFill>
                  <a:srgbClr val="FF0000"/>
                </a:solidFill>
              </a:rPr>
              <a:t>Company</a:t>
            </a:r>
          </a:p>
        </p:txBody>
      </p:sp>
    </p:spTree>
    <p:extLst>
      <p:ext uri="{BB962C8B-B14F-4D97-AF65-F5344CB8AC3E}">
        <p14:creationId xmlns:p14="http://schemas.microsoft.com/office/powerpoint/2010/main" val="209441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product</a:t>
            </a:r>
            <a:r>
              <a:rPr lang="en-US" dirty="0"/>
              <a:t>ion</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In 2000, Adventure Works Cycles bought a small manufacturing plant, </a:t>
            </a:r>
            <a:r>
              <a:rPr lang="en-US" sz="1800" dirty="0" err="1">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located in Mexico. Importadores Neptuno manufactures several critical subcomponents for the Adventure Works Cycles production line.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extLst>
              <p:ext uri="{D42A27DB-BD31-4B8C-83A1-F6EECF244321}">
                <p14:modId xmlns:p14="http://schemas.microsoft.com/office/powerpoint/2010/main" val="2698460389"/>
              </p:ext>
            </p:extLst>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316</Words>
  <Application>Microsoft Office PowerPoint</Application>
  <PresentationFormat>Widescreen</PresentationFormat>
  <Paragraphs>101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 Theme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24</cp:revision>
  <dcterms:created xsi:type="dcterms:W3CDTF">2019-02-27T08:36:52Z</dcterms:created>
  <dcterms:modified xsi:type="dcterms:W3CDTF">2023-06-13T06:38:08Z</dcterms:modified>
</cp:coreProperties>
</file>