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72BE4-D857-4F59-90C1-B5CA2587F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A8206-23FA-4F3E-94B1-4CD25C030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AA783-2882-463B-B76E-C7D798A1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F5AE-F9FE-4405-A02C-CE78D9F8206C}" type="datetimeFigureOut">
              <a:rPr lang="en-IN" smtClean="0"/>
              <a:t>17/04/2020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D1549-1785-43A6-87FD-A7634C372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D86C0-DE92-4594-94AA-EE091F40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8E767-F925-4F13-A9C0-E7A5D9F0B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71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285D6-8B35-4974-96AB-4E243BA4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EA851-B56B-47A8-B503-B78EAEF7A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CFC25-2209-44B4-8353-16BB62AD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F5AE-F9FE-4405-A02C-CE78D9F8206C}" type="datetimeFigureOut">
              <a:rPr lang="en-IN" smtClean="0"/>
              <a:t>17/04/2020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7B045-AE9E-4994-8963-F07CCEAE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93997-0979-4A2C-910C-F250D6D3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8E767-F925-4F13-A9C0-E7A5D9F0B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19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8B681D-805A-4C29-88A2-6AEAB06BE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CE818-EDCE-41C1-9FDC-10A0CCD42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5F62B-26D9-4792-9218-26684DAD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F5AE-F9FE-4405-A02C-CE78D9F8206C}" type="datetimeFigureOut">
              <a:rPr lang="en-IN" smtClean="0"/>
              <a:t>17/04/2020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7896B-D3DD-4C1A-A1C0-0924B2BEF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2E10C-0343-4348-891D-3B37BAA6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8E767-F925-4F13-A9C0-E7A5D9F0B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61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ED6A-0456-4412-A0EE-CF2BB1A4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46E04-2720-4175-B04F-F53E5017B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021B6-6DD9-4260-B95E-88E188FD5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F5AE-F9FE-4405-A02C-CE78D9F8206C}" type="datetimeFigureOut">
              <a:rPr lang="en-IN" smtClean="0"/>
              <a:t>17/04/2020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9B5C3-93FC-4921-BC3C-C8363F72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40E18-B84E-4187-8F2A-686DFBDF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8E767-F925-4F13-A9C0-E7A5D9F0B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49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87EF-1FE8-4BE9-85C8-6E8BAFB12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65BB7-3895-4DE0-AB4C-4294D3142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ECE45-DA66-4DB3-BB6A-6F52AADAD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F5AE-F9FE-4405-A02C-CE78D9F8206C}" type="datetimeFigureOut">
              <a:rPr lang="en-IN" smtClean="0"/>
              <a:t>17/04/2020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B5936-FE47-4B46-8B0D-08B2DD6A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E82C4-1D22-4D23-BB4B-F5C12D23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8E767-F925-4F13-A9C0-E7A5D9F0B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90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2FB2-2311-418C-9B2F-4D2553D61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0B6D1-6FE5-4680-9E86-4BA30DD28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F8BAF-35C6-439D-A391-A541E9ED3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E5D8B-418C-4536-AA19-A22991F1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F5AE-F9FE-4405-A02C-CE78D9F8206C}" type="datetimeFigureOut">
              <a:rPr lang="en-IN" smtClean="0"/>
              <a:t>17/04/2020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4F7D7-9B32-4970-AC3F-91265421E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D03B3-C739-4A7D-B98C-9D2AA80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8E767-F925-4F13-A9C0-E7A5D9F0B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4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959E-BA85-4AFA-843E-E7317A41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94F90-2BD0-4EF5-968F-7E3DDECA3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C0E15-54A6-403F-8C0B-3AF5E4CB4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C65512-FD75-4B2C-9FC5-7F17F958A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5EB9C-D2D1-4995-BD06-04CDE7314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7830E-5932-4833-8D24-026F3B56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F5AE-F9FE-4405-A02C-CE78D9F8206C}" type="datetimeFigureOut">
              <a:rPr lang="en-IN" smtClean="0"/>
              <a:t>17/04/2020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FAE1A2-2E77-4105-A3EF-E6F5565B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85DE76-3432-41DE-829D-13884BF3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8E767-F925-4F13-A9C0-E7A5D9F0B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19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80CD-A2E1-4194-AE16-DE914B81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49CDAD-1AF2-477B-B429-4BEA33C84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F5AE-F9FE-4405-A02C-CE78D9F8206C}" type="datetimeFigureOut">
              <a:rPr lang="en-IN" smtClean="0"/>
              <a:t>17/04/2020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C9993-0744-4861-B60A-1F4614A5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17ADF-0B02-4737-B741-6AA24DDC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8E767-F925-4F13-A9C0-E7A5D9F0B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12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4D91D6-BC7E-4AB4-845B-6FC4E868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F5AE-F9FE-4405-A02C-CE78D9F8206C}" type="datetimeFigureOut">
              <a:rPr lang="en-IN" smtClean="0"/>
              <a:t>17/04/2020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A1748-BCD5-4F4C-BC0F-FF56B339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0B5E-8F34-4C01-A24F-30DB1886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8E767-F925-4F13-A9C0-E7A5D9F0B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53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7735-CA5F-44DF-B89C-90D3DAC46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C9DCB-D67B-4B27-9DD1-66BEDD891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A3382-280B-4E18-81C6-F25BB6932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E1653-B77A-4FFB-99CC-EE57ABA45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F5AE-F9FE-4405-A02C-CE78D9F8206C}" type="datetimeFigureOut">
              <a:rPr lang="en-IN" smtClean="0"/>
              <a:t>17/04/2020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B1630-2318-4F4C-A27E-2A35DE51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956A0-3C0E-4F9F-9C81-C4381D50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8E767-F925-4F13-A9C0-E7A5D9F0B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85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A588-F646-43C2-9285-4C440D9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E7943-53CE-45E5-A52A-748C520EB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E8309-4685-4B73-8085-6E11EB3BD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385BF-88B1-4894-BE0A-EE78FBBDC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F5AE-F9FE-4405-A02C-CE78D9F8206C}" type="datetimeFigureOut">
              <a:rPr lang="en-IN" smtClean="0"/>
              <a:t>17/04/2020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266D7-FC2B-442C-AB62-7F91287F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96E41-12D1-4512-88C1-14F58B92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8E767-F925-4F13-A9C0-E7A5D9F0B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52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1B6EFD-5570-4684-A8C4-1F57BDADD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0A4D5-D592-4FFB-AE6F-BBD156CB0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F1066-27B9-4CA4-8196-97C00D03A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5F5AE-F9FE-4405-A02C-CE78D9F8206C}" type="datetimeFigureOut">
              <a:rPr lang="en-IN" smtClean="0"/>
              <a:t>17/04/2020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83474-24C5-4792-9E2C-EFF3BDD26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67F6F-43E0-48CB-AFBF-D6AEA0326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8E767-F925-4F13-A9C0-E7A5D9F0B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28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CF4C-CA64-43AB-8815-D49512DA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61" y="220388"/>
            <a:ext cx="10515600" cy="1325563"/>
          </a:xfrm>
        </p:spPr>
        <p:txBody>
          <a:bodyPr/>
          <a:lstStyle/>
          <a:p>
            <a:r>
              <a:rPr lang="en-IN" dirty="0"/>
              <a:t>Ole Object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C979AD-7A28-4511-A0BB-A04198168CD9}"/>
              </a:ext>
            </a:extLst>
          </p:cNvPr>
          <p:cNvSpPr/>
          <p:nvPr/>
        </p:nvSpPr>
        <p:spPr>
          <a:xfrm>
            <a:off x="768626" y="1341060"/>
            <a:ext cx="2040836" cy="4627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MS Word Object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A0FD0DD-354F-40F3-878D-AF2DCC3645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401757"/>
              </p:ext>
            </p:extLst>
          </p:nvPr>
        </p:nvGraphicFramePr>
        <p:xfrm>
          <a:off x="4144963" y="732391"/>
          <a:ext cx="3902075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3" imgW="5940848" imgH="8246806" progId="Word.Document.12">
                  <p:embed/>
                </p:oleObj>
              </mc:Choice>
              <mc:Fallback>
                <p:oleObj name="Document" r:id="rId3" imgW="5940848" imgH="82468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44963" y="732391"/>
                        <a:ext cx="3902075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1572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4515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Document</vt:lpstr>
      <vt:lpstr>Ole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Ole Object</dc:title>
  <dc:creator>Deepa Suresh Kumar</dc:creator>
  <cp:lastModifiedBy>Deepa Suresh Kumar</cp:lastModifiedBy>
  <cp:revision>4</cp:revision>
  <dcterms:created xsi:type="dcterms:W3CDTF">2020-04-17T08:56:28Z</dcterms:created>
  <dcterms:modified xsi:type="dcterms:W3CDTF">2020-04-20T12:12:28Z</dcterms:modified>
</cp:coreProperties>
</file>