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2"/>
  </p:sldMasterIdLst>
  <p:notesMasterIdLst>
    <p:notesMasterId r:id="rId4"/>
  </p:notesMasterIdLst>
  <p:handoutMasterIdLst>
    <p:handoutMasterId r:id="rId5"/>
  </p:handoutMasterIdLst>
  <p:sldIdLst>
    <p:sldId id="321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F2C"/>
    <a:srgbClr val="8086FC"/>
    <a:srgbClr val="828282"/>
    <a:srgbClr val="6E90FE"/>
    <a:srgbClr val="6D6DFB"/>
    <a:srgbClr val="4E78F0"/>
    <a:srgbClr val="F0932C"/>
    <a:srgbClr val="92C610"/>
    <a:srgbClr val="9FD812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64" y="7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CF527E-FFB0-4DB9-A7A4-39065878ED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2015-02-26T11:44:22Z</dcterms:created>
  <dcterms:modified xsi:type="dcterms:W3CDTF">2015-04-02T19:43:18Z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TC028952629991</vt:lpwstr>
  </property>
</Properties>
</file>