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A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1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1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0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2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Devisri Jothi</dc:creator>
  <cp:lastModifiedBy>Devisri Jothi</cp:lastModifiedBy>
  <cp:revision>36</cp:revision>
  <dcterms:created xsi:type="dcterms:W3CDTF">2015-02-26T09:36:02Z</dcterms:created>
  <dcterms:modified xsi:type="dcterms:W3CDTF">2016-10-19T06:17:23Z</dcterms:modified>
</cp:coreProperties>
</file>