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8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5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0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9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7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8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Marketting</dc:title>
  <dc:creator>Devisri Jothi</dc:creator>
  <cp:lastModifiedBy>Lakshmi Narayanan Asokan</cp:lastModifiedBy>
  <cp:revision>40</cp:revision>
  <dcterms:created xsi:type="dcterms:W3CDTF">2015-02-26T05:10:44Z</dcterms:created>
  <dcterms:modified xsi:type="dcterms:W3CDTF">2015-04-02T20:59:54Z</dcterms:modified>
</cp:coreProperties>
</file>