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5" r:id="rId3"/>
    <p:sldId id="334" r:id="rId4"/>
    <p:sldId id="335" r:id="rId5"/>
    <p:sldId id="336" r:id="rId6"/>
    <p:sldId id="337" r:id="rId7"/>
    <p:sldId id="338" r:id="rId8"/>
    <p:sldId id="373" r:id="rId9"/>
    <p:sldId id="374" r:id="rId10"/>
    <p:sldId id="375" r:id="rId11"/>
    <p:sldId id="376" r:id="rId12"/>
    <p:sldId id="37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3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2602" autoAdjust="0"/>
  </p:normalViewPr>
  <p:slideViewPr>
    <p:cSldViewPr>
      <p:cViewPr varScale="1">
        <p:scale>
          <a:sx n="67" d="100"/>
          <a:sy n="67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40" y="1417638"/>
            <a:ext cx="2329719" cy="4533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1200" y="1676400"/>
            <a:ext cx="5638800" cy="3581400"/>
            <a:chOff x="1981200" y="1676400"/>
            <a:chExt cx="5638800" cy="3581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1752600"/>
              <a:ext cx="5638800" cy="337185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467600" y="1676400"/>
              <a:ext cx="1524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204</Words>
  <Application>Microsoft Office PowerPoint</Application>
  <PresentationFormat>On-screen Show (4:3)</PresentationFormat>
  <Paragraphs>109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syncfusion</vt:lpstr>
      <vt:lpstr>Support Analysis </vt:lpstr>
      <vt:lpstr>PowerPoint Presentation</vt:lpstr>
      <vt:lpstr>Grid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Schedule</vt:lpstr>
      <vt:lpstr>Bullet Graph</vt:lpstr>
      <vt:lpstr>Bullet Graph</vt:lpstr>
      <vt:lpstr>Linear Gauge</vt:lpstr>
      <vt:lpstr>Linear Gauge</vt:lpstr>
      <vt:lpstr>Maps</vt:lpstr>
      <vt:lpstr>Treemap</vt:lpstr>
      <vt:lpstr>Date Picker</vt:lpstr>
      <vt:lpstr>Time Picker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Meikandan I</cp:lastModifiedBy>
  <cp:revision>1070</cp:revision>
  <cp:lastPrinted>2011-10-13T18:29:10Z</cp:lastPrinted>
  <dcterms:created xsi:type="dcterms:W3CDTF">2010-05-23T02:43:34Z</dcterms:created>
  <dcterms:modified xsi:type="dcterms:W3CDTF">2018-08-29T05:44:44Z</dcterms:modified>
</cp:coreProperties>
</file>