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3BE0-D946-47C1-B7BA-CED7EC14E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54B36-1DAF-423A-8281-83EDA6CFC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AD254-DEA2-4766-9C99-724DA204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903802-D4F0-4FBD-8196-58A7F93D45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D97D-E013-4763-8B4B-BB1376E9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BB4E0-5281-4100-9734-7BA20431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CB5977-F2B8-440C-A3A4-D541BBFC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023C-ECE9-417A-AF1C-8D956870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AA6A5-7A67-4591-BBD7-A5BE57272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6B9C1-A512-4441-A6A8-E8A8E945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903802-D4F0-4FBD-8196-58A7F93D45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5B36-BACB-4125-90AD-BBE03C3A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E53B1-297C-4E6A-AC04-E2064C53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CB5977-F2B8-440C-A3A4-D541BBFC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6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5F6A7-59DE-4D57-BFF2-3D3923F52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B340-4372-4643-8F18-D9A31F8B9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67F5E-069D-4E2F-B71B-1406FEA6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903802-D4F0-4FBD-8196-58A7F93D45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8961-4245-499A-9893-0805982C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7756D-00BE-4E9C-AB33-4C490627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CB5977-F2B8-440C-A3A4-D541BBFC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7BCA-F36E-4831-A6BE-C30C2629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3EDB-727C-4604-B4F1-3148115C0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C468-5259-4CE7-B0AF-E56F6CF2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903802-D4F0-4FBD-8196-58A7F93D45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1834-72BD-44B3-B5C3-E16B6BCD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DA86E-176D-4762-BE49-F062B3E1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CB5977-F2B8-440C-A3A4-D541BBFC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E753-D8E0-483E-9ABD-82874575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E556-1C54-4DFC-A7FF-B3AD1A31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B91B-DD12-47DD-9C17-D0554A2C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903802-D4F0-4FBD-8196-58A7F93D45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FFA4-1F19-4123-9E81-04F8235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F08C8-6008-417A-9DB9-40DDE07A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CB5977-F2B8-440C-A3A4-D541BBFC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4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D4DA-AFD2-4E6E-807E-FDF6CC33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CB9B-6C09-4176-844B-CC6E6C54F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DA1CF-E5FB-46EA-BF96-9DB6C42E0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38613-EC9C-4C4D-97A8-DA5C6135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903802-D4F0-4FBD-8196-58A7F93D45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F13F6-91F4-44C9-8BE9-FDC25452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5F05F-6379-4515-B46C-732A7BC1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CB5977-F2B8-440C-A3A4-D541BBFC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8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470E-A144-4BEA-8972-C70E3E46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E009F-1317-492C-9D4F-C598189FA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F82AB-CAF9-433B-8A83-DB4B53965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E3400-10D1-43A6-A507-38B73DDA4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EAA7A-59EB-40AB-8F33-B7C0CC7BA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684F1-AC44-458B-9E5A-3EAE1EA6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903802-D4F0-4FBD-8196-58A7F93D45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690B7-F25F-4EFB-8E21-2F93A287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D9F6E-08BD-442A-8453-7F2E8836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CB5977-F2B8-440C-A3A4-D541BBFC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0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C90-804D-4BF4-953F-9352F56F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882AD-90CF-44F0-A18A-DAD11B06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903802-D4F0-4FBD-8196-58A7F93D45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74848-B7E4-464D-86ED-542873C4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07588-4E80-464F-8C1A-453F4EC9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CB5977-F2B8-440C-A3A4-D541BBFC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C3369-4410-4D33-A6F4-7D654E3D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903802-D4F0-4FBD-8196-58A7F93D45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48AA1-F66F-4549-9930-E7E96289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270C4-768B-4FCF-94A8-52153FDD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CB5977-F2B8-440C-A3A4-D541BBFC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2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09B5-4674-4A63-A503-DE634CA7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8B26-49B5-45A7-A8B7-0FF519772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CC9D3-7B28-4232-90D8-E71A498E5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72F87-5FF6-4220-90C7-EF9B33DD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903802-D4F0-4FBD-8196-58A7F93D45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F05FA-D69A-4985-B503-AD1926C3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1F182-6738-49C2-A043-42965C79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CB5977-F2B8-440C-A3A4-D541BBFC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DF2C-5EE1-4E3A-8B56-CE3B6DFC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E98C3-ECB6-4E01-9790-F41651782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AFFB9-0ECA-488E-A0D3-749A3F1E6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6D4D1-8FD8-40E4-9E1E-03E9D13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903802-D4F0-4FBD-8196-58A7F93D45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68278-84AD-4F4C-9C8C-FE67DF15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72557-18F8-4828-B3F2-26B0E5FE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CB5977-F2B8-440C-A3A4-D541BBFCB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5AAF4EB8-3B08-4065-8327-64867B438598}"/>
              </a:ext>
            </a:extLst>
          </p:cNvPr>
          <p:cNvGrpSpPr>
            <a:grpSpLocks/>
          </p:cNvGrpSpPr>
          <p:nvPr userDrawn="1"/>
        </p:nvGrpSpPr>
        <p:grpSpPr bwMode="white"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A6ABFC54-B222-4C58-BA85-BADF9BF93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225A2AC-ADA9-4671-BEF0-AD05D3553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572BD81D-3E15-4336-8194-6172E523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A2725E7E-7560-4ED2-A299-72558A378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39822DB1-02ED-4CCD-AE5B-C0C60A112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D9D993C2-B51A-41A1-A88A-97D6BA188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2CC6224C-CBE2-47F3-9581-DCDE2F498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A5DCAB24-0BC8-4E40-9200-7015DC33D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D636B934-6BE6-4E61-8147-66D6EB36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6C1246F5-1EA3-4972-A6B1-A5F8D31A1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0DB6E480-99E9-4463-B75F-375A996D2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0E1BC470-A2FA-4C62-AC5F-7A2A4825A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DC4987-D717-4647-9009-5EFC89A13B05}"/>
              </a:ext>
            </a:extLst>
          </p:cNvPr>
          <p:cNvGrpSpPr>
            <a:grpSpLocks/>
          </p:cNvGrpSpPr>
          <p:nvPr userDrawn="1"/>
        </p:nvGrpSpPr>
        <p:grpSpPr bwMode="white"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4B9CCD09-A43E-4EDE-B8A5-9C6FE4F74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53" name="Freeform 28">
              <a:extLst>
                <a:ext uri="{FF2B5EF4-FFF2-40B4-BE49-F238E27FC236}">
                  <a16:creationId xmlns:a16="http://schemas.microsoft.com/office/drawing/2014/main" id="{A9F59E8B-CAFE-4650-BB37-B77A2F630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2E4C3AAB-A191-4B9A-BDF4-8DC8B78F0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55" name="Freeform 30">
              <a:extLst>
                <a:ext uri="{FF2B5EF4-FFF2-40B4-BE49-F238E27FC236}">
                  <a16:creationId xmlns:a16="http://schemas.microsoft.com/office/drawing/2014/main" id="{197283F6-B242-4669-A1A7-C06E67F8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56" name="Freeform 31">
              <a:extLst>
                <a:ext uri="{FF2B5EF4-FFF2-40B4-BE49-F238E27FC236}">
                  <a16:creationId xmlns:a16="http://schemas.microsoft.com/office/drawing/2014/main" id="{138C508D-8A00-416B-B189-1197F32DA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043728B0-0A81-4B6F-B72F-00A972839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9774ADD5-ADA4-4891-BA2A-6714FC2F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E54A38F1-F57E-45AB-8A0D-0E03BE9F8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486D7558-A67A-4614-9CE3-9454D3C4D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0852E0A0-96B9-4B9A-96EE-E1AEAC47C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A7219F00-1CFC-4490-A69C-20EDAB8AF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FF07549E-60F8-4CF3-958C-A75FB19A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/>
              <a:tailEnd type="none"/>
            </a:ln>
          </p:spPr>
          <p:txBody>
            <a:bodyPr wrap="square"/>
            <a:lstStyle/>
            <a:p>
              <a:endParaRPr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581E7A0A-5428-4125-8E17-4C1409F7C951}"/>
              </a:ext>
            </a:extLst>
          </p:cNvPr>
          <p:cNvSpPr>
            <a:spLocks/>
          </p:cNvSpPr>
          <p:nvPr userDrawn="1"/>
        </p:nvSpPr>
        <p:spPr bwMode="white"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/>
          <a:p>
            <a:endParaRPr/>
          </a:p>
        </p:txBody>
      </p:sp>
      <p:sp>
        <p:nvSpPr>
          <p:cNvPr id="65" name="Title Placeholder 1">
            <a:extLst>
              <a:ext uri="{FF2B5EF4-FFF2-40B4-BE49-F238E27FC236}">
                <a16:creationId xmlns:a16="http://schemas.microsoft.com/office/drawing/2014/main" id="{F1302427-EDF5-4E5E-BE40-5E78A4D831D3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592924" y="624110"/>
            <a:ext cx="8911687" cy="12808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F9CD77BB-ED76-40E2-9E1A-4866CC791282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2589212" y="2133600"/>
            <a:ext cx="8915400" cy="3886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22DA03E3-FBF1-43EA-90FD-A180FB759B1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10361612" y="6130437"/>
            <a:ext cx="1146283" cy="370396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963F813F-20F0-4AFD-81A8-B48FB19CB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589212" y="6135808"/>
            <a:ext cx="7619999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C9C0F4E9-48A9-4BA0-9DCF-003B40311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2000" dirty="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5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66A0C6C-D0FB-4BCE-8A72-A2BC5F9AF59F}"/>
              </a:ext>
            </a:extLst>
          </p:cNvPr>
          <p:cNvSpPr txBox="1">
            <a:spLocks/>
          </p:cNvSpPr>
          <p:nvPr/>
        </p:nvSpPr>
        <p:spPr>
          <a:xfrm>
            <a:off x="5055734" y="262084"/>
            <a:ext cx="2080533" cy="899665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Strategy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6E68F9-34DF-4DE7-A4F5-5DAF85A8DC08}"/>
              </a:ext>
            </a:extLst>
          </p:cNvPr>
          <p:cNvGrpSpPr/>
          <p:nvPr/>
        </p:nvGrpSpPr>
        <p:grpSpPr>
          <a:xfrm>
            <a:off x="1298187" y="2027608"/>
            <a:ext cx="5521673" cy="1205550"/>
            <a:chOff x="-121067" y="2259744"/>
            <a:chExt cx="6679217" cy="2151918"/>
          </a:xfrm>
        </p:grpSpPr>
        <p:sp>
          <p:nvSpPr>
            <p:cNvPr id="6" name="3 arrow">
              <a:extLst>
                <a:ext uri="{FF2B5EF4-FFF2-40B4-BE49-F238E27FC236}">
                  <a16:creationId xmlns:a16="http://schemas.microsoft.com/office/drawing/2014/main" id="{7A9D649D-8D54-41F5-971E-12E3218455C5}"/>
                </a:ext>
              </a:extLst>
            </p:cNvPr>
            <p:cNvSpPr/>
            <p:nvPr/>
          </p:nvSpPr>
          <p:spPr bwMode="auto">
            <a:xfrm>
              <a:off x="-121067" y="2259744"/>
              <a:ext cx="1732577" cy="2151918"/>
            </a:xfrm>
            <a:prstGeom prst="roundRect">
              <a:avLst/>
            </a:prstGeom>
            <a:solidFill>
              <a:srgbClr val="68217A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06" tIns="179212" rIns="89553" bIns="1792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504"/>
              <a:r>
                <a:rPr lang="en-US" sz="2350" kern="0" dirty="0">
                  <a:gradFill>
                    <a:gsLst>
                      <a:gs pos="9583">
                        <a:srgbClr val="FFFFFF"/>
                      </a:gs>
                      <a:gs pos="24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Desktop</a:t>
              </a:r>
            </a:p>
          </p:txBody>
        </p:sp>
        <p:sp>
          <p:nvSpPr>
            <p:cNvPr id="7" name="Right Arrow 5">
              <a:extLst>
                <a:ext uri="{FF2B5EF4-FFF2-40B4-BE49-F238E27FC236}">
                  <a16:creationId xmlns:a16="http://schemas.microsoft.com/office/drawing/2014/main" id="{45501C09-99A6-40C2-9C73-37110D39352C}"/>
                </a:ext>
              </a:extLst>
            </p:cNvPr>
            <p:cNvSpPr/>
            <p:nvPr/>
          </p:nvSpPr>
          <p:spPr bwMode="auto">
            <a:xfrm>
              <a:off x="1688638" y="2259744"/>
              <a:ext cx="4869512" cy="2151918"/>
            </a:xfrm>
            <a:prstGeom prst="rightArrow">
              <a:avLst>
                <a:gd name="adj1" fmla="val 100000"/>
                <a:gd name="adj2" fmla="val 33317"/>
              </a:avLst>
            </a:prstGeom>
            <a:solidFill>
              <a:srgbClr val="68217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12" tIns="143371" rIns="179212" bIns="143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352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Classic desktop products from .NET 2.0 Framework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6C3ADAD-05A6-43F5-85DA-5F0D79CA8C91}"/>
              </a:ext>
            </a:extLst>
          </p:cNvPr>
          <p:cNvGrpSpPr/>
          <p:nvPr/>
        </p:nvGrpSpPr>
        <p:grpSpPr>
          <a:xfrm>
            <a:off x="6220710" y="3378463"/>
            <a:ext cx="4969803" cy="1070816"/>
            <a:chOff x="6236833" y="4967669"/>
            <a:chExt cx="6011661" cy="1824511"/>
          </a:xfrm>
          <a:solidFill>
            <a:schemeClr val="accent3">
              <a:lumMod val="75000"/>
            </a:schemeClr>
          </a:solidFill>
        </p:grpSpPr>
        <p:sp>
          <p:nvSpPr>
            <p:cNvPr id="9" name="3 arrow">
              <a:extLst>
                <a:ext uri="{FF2B5EF4-FFF2-40B4-BE49-F238E27FC236}">
                  <a16:creationId xmlns:a16="http://schemas.microsoft.com/office/drawing/2014/main" id="{7DB113AD-435B-433A-933F-DDDB8EFCD756}"/>
                </a:ext>
              </a:extLst>
            </p:cNvPr>
            <p:cNvSpPr/>
            <p:nvPr/>
          </p:nvSpPr>
          <p:spPr bwMode="auto">
            <a:xfrm>
              <a:off x="10739457" y="4995351"/>
              <a:ext cx="1509037" cy="1796829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06" tIns="179212" rIns="89553" bIns="17921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504"/>
              <a:r>
                <a:rPr lang="en-US" sz="2352" kern="0" dirty="0">
                  <a:gradFill>
                    <a:gsLst>
                      <a:gs pos="9583">
                        <a:srgbClr val="FFFFFF"/>
                      </a:gs>
                      <a:gs pos="24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Mobile</a:t>
              </a:r>
            </a:p>
          </p:txBody>
        </p:sp>
        <p:sp>
          <p:nvSpPr>
            <p:cNvPr id="10" name="Right Arrow 8">
              <a:extLst>
                <a:ext uri="{FF2B5EF4-FFF2-40B4-BE49-F238E27FC236}">
                  <a16:creationId xmlns:a16="http://schemas.microsoft.com/office/drawing/2014/main" id="{B560029B-FD29-4B9E-96F5-8B3835C34479}"/>
                </a:ext>
              </a:extLst>
            </p:cNvPr>
            <p:cNvSpPr/>
            <p:nvPr/>
          </p:nvSpPr>
          <p:spPr bwMode="auto">
            <a:xfrm flipH="1">
              <a:off x="6236833" y="4967669"/>
              <a:ext cx="4412290" cy="1824511"/>
            </a:xfrm>
            <a:prstGeom prst="rightArrow">
              <a:avLst>
                <a:gd name="adj1" fmla="val 100000"/>
                <a:gd name="adj2" fmla="val 33317"/>
              </a:avLst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12" tIns="143371" rIns="179212" bIns="143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352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Android, iOS and UWP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7463FE-15F8-400F-88A2-AC61BE1C32E8}"/>
              </a:ext>
            </a:extLst>
          </p:cNvPr>
          <p:cNvGrpSpPr/>
          <p:nvPr/>
        </p:nvGrpSpPr>
        <p:grpSpPr>
          <a:xfrm>
            <a:off x="6575845" y="2702555"/>
            <a:ext cx="4506651" cy="1054569"/>
            <a:chOff x="6294437" y="4997200"/>
            <a:chExt cx="5451414" cy="1131523"/>
          </a:xfrm>
        </p:grpSpPr>
        <p:sp>
          <p:nvSpPr>
            <p:cNvPr id="12" name="3 arrow">
              <a:extLst>
                <a:ext uri="{FF2B5EF4-FFF2-40B4-BE49-F238E27FC236}">
                  <a16:creationId xmlns:a16="http://schemas.microsoft.com/office/drawing/2014/main" id="{450E6789-D2DC-4829-B8B6-548680BBADAA}"/>
                </a:ext>
              </a:extLst>
            </p:cNvPr>
            <p:cNvSpPr/>
            <p:nvPr/>
          </p:nvSpPr>
          <p:spPr bwMode="auto">
            <a:xfrm flipH="1">
              <a:off x="6294437" y="5225922"/>
              <a:ext cx="4488510" cy="684945"/>
            </a:xfrm>
            <a:prstGeom prst="homePlate">
              <a:avLst/>
            </a:prstGeom>
            <a:solidFill>
              <a:srgbClr val="1BA6D3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537639" tIns="44780" rIns="448032" bIns="7164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504"/>
              <a:r>
                <a:rPr lang="en-US" sz="1764" kern="0" dirty="0">
                  <a:gradFill>
                    <a:gsLst>
                      <a:gs pos="9583">
                        <a:srgbClr val="FFFFFF"/>
                      </a:gs>
                      <a:gs pos="24000">
                        <a:srgbClr val="FFFFFF"/>
                      </a:gs>
                    </a:gsLst>
                    <a:lin ang="5400000" scaled="0"/>
                  </a:gradFill>
                </a:rPr>
                <a:t>24/7 Support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E8409E-7A8F-458D-9B10-BFBE7F4FE4D7}"/>
                </a:ext>
              </a:extLst>
            </p:cNvPr>
            <p:cNvSpPr/>
            <p:nvPr/>
          </p:nvSpPr>
          <p:spPr bwMode="auto">
            <a:xfrm>
              <a:off x="10542552" y="4997200"/>
              <a:ext cx="1203299" cy="1131523"/>
            </a:xfrm>
            <a:prstGeom prst="ellipse">
              <a:avLst/>
            </a:prstGeom>
            <a:solidFill>
              <a:schemeClr val="bg1"/>
            </a:solidFill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2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E081E15-462A-42D3-9EB9-702A676F8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7405" y="5469049"/>
              <a:ext cx="742968" cy="6441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C0E93BD-B518-46A1-B70D-1C49A36F0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rgbClr val="55C5E9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22" y="5212210"/>
              <a:ext cx="462215" cy="4972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5869C10-D9C9-41E4-97EE-16DA9B41B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8158" y="5191993"/>
              <a:ext cx="462215" cy="549576"/>
            </a:xfrm>
            <a:prstGeom prst="rect">
              <a:avLst/>
            </a:prstGeom>
          </p:spPr>
        </p:pic>
      </p:grpSp>
      <p:sp>
        <p:nvSpPr>
          <p:cNvPr id="17" name="Chevron 23">
            <a:extLst>
              <a:ext uri="{FF2B5EF4-FFF2-40B4-BE49-F238E27FC236}">
                <a16:creationId xmlns:a16="http://schemas.microsoft.com/office/drawing/2014/main" id="{02DD39FD-0B83-4C73-9031-12C55DC1443E}"/>
              </a:ext>
            </a:extLst>
          </p:cNvPr>
          <p:cNvSpPr/>
          <p:nvPr/>
        </p:nvSpPr>
        <p:spPr bwMode="auto">
          <a:xfrm flipH="1">
            <a:off x="2622587" y="3381458"/>
            <a:ext cx="3884234" cy="1075755"/>
          </a:xfrm>
          <a:prstGeom prst="chevron">
            <a:avLst>
              <a:gd name="adj" fmla="val 33702"/>
            </a:avLst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12" tIns="143371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2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rPr>
              <a:t>Customized products hand picked for you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EFFCBF-6A7B-4F5B-9244-B2B15A9F97AD}"/>
              </a:ext>
            </a:extLst>
          </p:cNvPr>
          <p:cNvGrpSpPr/>
          <p:nvPr/>
        </p:nvGrpSpPr>
        <p:grpSpPr>
          <a:xfrm>
            <a:off x="6501166" y="2014598"/>
            <a:ext cx="4025597" cy="1205551"/>
            <a:chOff x="6236829" y="2246972"/>
            <a:chExt cx="4848961" cy="1382724"/>
          </a:xfrm>
        </p:grpSpPr>
        <p:sp>
          <p:nvSpPr>
            <p:cNvPr id="19" name="Chevron 21">
              <a:extLst>
                <a:ext uri="{FF2B5EF4-FFF2-40B4-BE49-F238E27FC236}">
                  <a16:creationId xmlns:a16="http://schemas.microsoft.com/office/drawing/2014/main" id="{EB1D2959-5858-48F9-B78C-5951A12C4BCE}"/>
                </a:ext>
              </a:extLst>
            </p:cNvPr>
            <p:cNvSpPr/>
            <p:nvPr/>
          </p:nvSpPr>
          <p:spPr bwMode="auto">
            <a:xfrm>
              <a:off x="6236829" y="2246972"/>
              <a:ext cx="4848961" cy="1382724"/>
            </a:xfrm>
            <a:prstGeom prst="chevron">
              <a:avLst>
                <a:gd name="adj" fmla="val 33702"/>
              </a:avLst>
            </a:prstGeom>
            <a:solidFill>
              <a:srgbClr val="68217A">
                <a:alpha val="69804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12" tIns="143371" rIns="179212" bIns="143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2" kern="0" dirty="0">
                <a:solidFill>
                  <a:srgbClr val="40404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4939FC-1CDE-4B6E-999B-643181E38784}"/>
                </a:ext>
              </a:extLst>
            </p:cNvPr>
            <p:cNvSpPr txBox="1"/>
            <p:nvPr/>
          </p:nvSpPr>
          <p:spPr>
            <a:xfrm>
              <a:off x="6732983" y="2431537"/>
              <a:ext cx="4255633" cy="495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911"/>
              <a:r>
                <a:rPr lang="en-US" sz="2353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More than 500 web application</a:t>
              </a:r>
            </a:p>
          </p:txBody>
        </p:sp>
      </p:grpSp>
      <p:sp>
        <p:nvSpPr>
          <p:cNvPr id="21" name="3 arrow">
            <a:extLst>
              <a:ext uri="{FF2B5EF4-FFF2-40B4-BE49-F238E27FC236}">
                <a16:creationId xmlns:a16="http://schemas.microsoft.com/office/drawing/2014/main" id="{0ACF872E-669B-4ECE-8454-486A0FF50E47}"/>
              </a:ext>
            </a:extLst>
          </p:cNvPr>
          <p:cNvSpPr/>
          <p:nvPr/>
        </p:nvSpPr>
        <p:spPr bwMode="auto">
          <a:xfrm flipH="1">
            <a:off x="1262742" y="4617450"/>
            <a:ext cx="2432513" cy="1070816"/>
          </a:xfrm>
          <a:prstGeom prst="cloudCallout">
            <a:avLst>
              <a:gd name="adj1" fmla="val -20379"/>
              <a:gd name="adj2" fmla="val 17381"/>
            </a:avLst>
          </a:prstGeom>
          <a:solidFill>
            <a:srgbClr val="0070C0">
              <a:alpha val="66000"/>
            </a:srgb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21854" tIns="243707" rIns="121781" bIns="2437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77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50" kern="0" dirty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Cloud</a:t>
            </a:r>
            <a:endParaRPr kumimoji="0" lang="en-US" sz="2350" i="0" u="none" strike="noStrike" kern="0" cap="none" spc="0" normalizeH="0" baseline="0" noProof="0" dirty="0">
              <a:ln>
                <a:noFill/>
              </a:ln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ight Arrow 5">
            <a:extLst>
              <a:ext uri="{FF2B5EF4-FFF2-40B4-BE49-F238E27FC236}">
                <a16:creationId xmlns:a16="http://schemas.microsoft.com/office/drawing/2014/main" id="{99D6922D-3E9B-44C8-B419-C3D8A1D1147E}"/>
              </a:ext>
            </a:extLst>
          </p:cNvPr>
          <p:cNvSpPr/>
          <p:nvPr/>
        </p:nvSpPr>
        <p:spPr bwMode="auto">
          <a:xfrm>
            <a:off x="3787107" y="4646770"/>
            <a:ext cx="7295388" cy="936578"/>
          </a:xfrm>
          <a:prstGeom prst="homePlate">
            <a:avLst/>
          </a:prstGeom>
          <a:solidFill>
            <a:srgbClr val="0070C0">
              <a:alpha val="66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12" tIns="143371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Infrastructure as a Service (IaaS),</a:t>
            </a:r>
          </a:p>
          <a:p>
            <a:pPr algn="ctr"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as a Service (SaaS), and Platform as a Service (PaaS)</a:t>
            </a:r>
            <a:endParaRPr lang="en-US" sz="2350" kern="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303B68-DEE7-43E4-A2B4-7A7126E9C2F2}"/>
              </a:ext>
            </a:extLst>
          </p:cNvPr>
          <p:cNvGrpSpPr/>
          <p:nvPr/>
        </p:nvGrpSpPr>
        <p:grpSpPr>
          <a:xfrm>
            <a:off x="1138533" y="2740774"/>
            <a:ext cx="5351079" cy="1054570"/>
            <a:chOff x="341155" y="2740773"/>
            <a:chExt cx="5848933" cy="11088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7426D03-71EF-48E8-B0C1-A1D69C904FA8}"/>
                </a:ext>
              </a:extLst>
            </p:cNvPr>
            <p:cNvGrpSpPr/>
            <p:nvPr/>
          </p:nvGrpSpPr>
          <p:grpSpPr>
            <a:xfrm>
              <a:off x="341155" y="2740773"/>
              <a:ext cx="5848933" cy="1108834"/>
              <a:chOff x="325821" y="1212849"/>
              <a:chExt cx="5968616" cy="1131523"/>
            </a:xfrm>
          </p:grpSpPr>
          <p:sp>
            <p:nvSpPr>
              <p:cNvPr id="26" name="3 arrow">
                <a:extLst>
                  <a:ext uri="{FF2B5EF4-FFF2-40B4-BE49-F238E27FC236}">
                    <a16:creationId xmlns:a16="http://schemas.microsoft.com/office/drawing/2014/main" id="{3201AEE7-4CED-4A8E-AB0A-3374389529F2}"/>
                  </a:ext>
                </a:extLst>
              </p:cNvPr>
              <p:cNvSpPr/>
              <p:nvPr/>
            </p:nvSpPr>
            <p:spPr bwMode="auto">
              <a:xfrm>
                <a:off x="1265237" y="1439862"/>
                <a:ext cx="5029200" cy="685800"/>
              </a:xfrm>
              <a:prstGeom prst="homePlate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537639" tIns="44780" rIns="89553" bIns="71642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895504"/>
                <a:r>
                  <a:rPr lang="en-US" sz="2350" kern="0" dirty="0">
                    <a:gradFill>
                      <a:gsLst>
                        <a:gs pos="9583">
                          <a:srgbClr val="FFFFFF"/>
                        </a:gs>
                        <a:gs pos="24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Expert</a:t>
                </a:r>
                <a:r>
                  <a:rPr lang="en-US" sz="2400" kern="0" dirty="0">
                    <a:gradFill>
                      <a:gsLst>
                        <a:gs pos="9583">
                          <a:srgbClr val="FFFFFF"/>
                        </a:gs>
                        <a:gs pos="24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 developers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345B9B9-4C86-4BD3-B9EE-0BBE380A3940}"/>
                  </a:ext>
                </a:extLst>
              </p:cNvPr>
              <p:cNvSpPr/>
              <p:nvPr/>
            </p:nvSpPr>
            <p:spPr bwMode="auto">
              <a:xfrm>
                <a:off x="325821" y="1212849"/>
                <a:ext cx="1131522" cy="1131523"/>
              </a:xfrm>
              <a:prstGeom prst="ellipse">
                <a:avLst/>
              </a:prstGeom>
              <a:solidFill>
                <a:srgbClr val="7030A0"/>
              </a:solidFill>
              <a:ln w="76200" cap="flat" cmpd="sng" algn="ctr">
                <a:solidFill>
                  <a:srgbClr val="68217A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4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2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4DD924-8812-4F2E-803A-AF895665C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458" y="2897991"/>
              <a:ext cx="764397" cy="764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28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Vijayasurya Anandhan</cp:lastModifiedBy>
  <cp:revision>2</cp:revision>
  <dcterms:created xsi:type="dcterms:W3CDTF">2018-05-11T12:32:03Z</dcterms:created>
  <dcterms:modified xsi:type="dcterms:W3CDTF">2018-05-11T12:38:36Z</dcterms:modified>
</cp:coreProperties>
</file>