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C-4E2D-B933-3872C67B5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C-4E2D-B933-3872C67B57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2C-4E2D-B933-3872C67B5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761536"/>
        <c:axId val="284757272"/>
      </c:barChart>
      <c:catAx>
        <c:axId val="2847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57272"/>
        <c:crosses val="autoZero"/>
        <c:auto val="1"/>
        <c:lblAlgn val="ctr"/>
        <c:lblOffset val="100"/>
        <c:noMultiLvlLbl val="0"/>
      </c:catAx>
      <c:valAx>
        <c:axId val="28475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C-4A10-9B0E-54F8D5DFFD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2C-4A10-9B0E-54F8D5DFFD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2C-4A10-9B0E-54F8D5DFF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814440"/>
        <c:axId val="338816080"/>
      </c:lineChart>
      <c:catAx>
        <c:axId val="33881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816080"/>
        <c:crosses val="autoZero"/>
        <c:auto val="1"/>
        <c:lblAlgn val="ctr"/>
        <c:lblOffset val="100"/>
        <c:noMultiLvlLbl val="0"/>
      </c:catAx>
      <c:valAx>
        <c:axId val="33881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81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F-448F-81DB-9314102A3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4-4BF9-A7D6-64C3B949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34-4BF9-A7D6-64C3B9491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34-4BF9-A7D6-64C3B949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5269456"/>
        <c:axId val="285268800"/>
      </c:barChart>
      <c:catAx>
        <c:axId val="28526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268800"/>
        <c:crosses val="autoZero"/>
        <c:auto val="1"/>
        <c:lblAlgn val="ctr"/>
        <c:lblOffset val="100"/>
        <c:noMultiLvlLbl val="0"/>
      </c:catAx>
      <c:valAx>
        <c:axId val="28526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26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F76-38B2-4A46-9789-7B1C0F02ED2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DE50-2709-4EC3-B04E-56F983CC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420857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074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94876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0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416875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6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073813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234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Narayanan Asokan</dc:creator>
  <cp:lastModifiedBy>Lakshmi Narayanan Asokan</cp:lastModifiedBy>
  <cp:revision>2</cp:revision>
  <dcterms:created xsi:type="dcterms:W3CDTF">2016-03-10T09:56:23Z</dcterms:created>
  <dcterms:modified xsi:type="dcterms:W3CDTF">2016-03-10T11:47:44Z</dcterms:modified>
</cp:coreProperties>
</file>