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59" r:id="rId1"/>
  </p:sldMasterIdLst>
  <p:sldIdLst>
    <p:sldId id="258" r:id="rId2"/>
    <p:sldId id="257" r:id="rId3"/>
  </p:sldIdLst>
  <p:sldSz cx="12192000" cy="6858000"/>
  <p:notesSz cx="6858000" cy="9144000"/>
  <p:defaultTextStyle>
    <a:defPPr>
      <a:defRPr dirty="0"/>
    </a:defPPr>
    <a:lvl1pPr marL="0" algn="l" defTabSz="457200" rtl="0">
      <a:defRPr sz="1800" kern="1200" dirty="0">
        <a:solidFill>
          <a:schemeClr val="tx1"/>
        </a:solidFill>
        <a:latin typeface="+mn-lt"/>
        <a:ea typeface="+mn-ea"/>
      </a:defRPr>
    </a:lvl1pPr>
    <a:lvl2pPr marL="457200" algn="l" defTabSz="457200" rtl="0">
      <a:defRPr sz="1800" kern="1200" dirty="0">
        <a:solidFill>
          <a:schemeClr val="tx1"/>
        </a:solidFill>
        <a:latin typeface="+mn-lt"/>
        <a:ea typeface="+mn-ea"/>
      </a:defRPr>
    </a:lvl2pPr>
    <a:lvl3pPr marL="914400" algn="l" defTabSz="457200" rtl="0">
      <a:defRPr sz="1800" kern="1200" dirty="0">
        <a:solidFill>
          <a:schemeClr val="tx1"/>
        </a:solidFill>
        <a:latin typeface="+mn-lt"/>
        <a:ea typeface="+mn-ea"/>
      </a:defRPr>
    </a:lvl3pPr>
    <a:lvl4pPr marL="1371600" algn="l" defTabSz="457200" rtl="0">
      <a:defRPr sz="1800" kern="1200" dirty="0">
        <a:solidFill>
          <a:schemeClr val="tx1"/>
        </a:solidFill>
        <a:latin typeface="+mn-lt"/>
        <a:ea typeface="+mn-ea"/>
      </a:defRPr>
    </a:lvl4pPr>
    <a:lvl5pPr marL="1828800" algn="l" defTabSz="457200" rtl="0">
      <a:defRPr sz="1800" kern="1200" dirty="0">
        <a:solidFill>
          <a:schemeClr val="tx1"/>
        </a:solidFill>
        <a:latin typeface="+mn-lt"/>
        <a:ea typeface="+mn-ea"/>
      </a:defRPr>
    </a:lvl5pPr>
    <a:lvl6pPr marL="2286000" algn="l" defTabSz="457200" rtl="0">
      <a:defRPr sz="1800" kern="1200" dirty="0">
        <a:solidFill>
          <a:schemeClr val="tx1"/>
        </a:solidFill>
        <a:latin typeface="+mn-lt"/>
        <a:ea typeface="+mn-ea"/>
      </a:defRPr>
    </a:lvl6pPr>
    <a:lvl7pPr marL="2743200" algn="l" defTabSz="457200" rtl="0">
      <a:defRPr sz="1800" kern="1200" dirty="0">
        <a:solidFill>
          <a:schemeClr val="tx1"/>
        </a:solidFill>
        <a:latin typeface="+mn-lt"/>
        <a:ea typeface="+mn-ea"/>
      </a:defRPr>
    </a:lvl7pPr>
    <a:lvl8pPr marL="3200400" algn="l" defTabSz="457200" rtl="0">
      <a:defRPr sz="1800" kern="1200" dirty="0">
        <a:solidFill>
          <a:schemeClr val="tx1"/>
        </a:solidFill>
        <a:latin typeface="+mn-lt"/>
        <a:ea typeface="+mn-ea"/>
      </a:defRPr>
    </a:lvl8pPr>
    <a:lvl9pPr marL="3657600" algn="l" defTabSz="457200" rtl="0">
      <a:defRPr sz="1800" kern="1200" dirty="0">
        <a:solidFill>
          <a:schemeClr val="tx1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0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0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74000">
              <a:schemeClr val="accent6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/>
          <a:p>
            <a:fld id="{B61BEF0D-F0BB-DE4B-95CE-6DB70DBA9567}" type="datetimeFigureOut">
              <a:rPr lang="en-US" dirty="0"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74000">
              <a:schemeClr val="accent6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/>
          <a:p>
            <a:fld id="{EB712588-04B1-427B-82EE-E8DB90309F08}" type="datetimeFigureOut">
              <a:rPr lang="en-US" dirty="0"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9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7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1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6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5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9pPr>
    </p:bodyStyle>
    <p:otherStyle>
      <a:defPPr>
        <a:defRPr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329184" y="466344"/>
            <a:ext cx="10351008" cy="96926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/>
          <a:p>
            <a:pPr algn="l"/>
            <a:r>
              <a:rPr dirty="0">
                <a:latin typeface="Helvetica CE 35 Thin"/>
              </a:rPr>
              <a:t>Slide with Image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type="body" sz="half" idx="1"/>
          </p:nvPr>
        </p:nvSpPr>
        <p:spPr>
          <a:xfrm>
            <a:off x="7342632" y="1792224"/>
            <a:ext cx="4014216" cy="4142232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/>
          <a:p>
            <a:r>
              <a:rPr sz="1600" dirty="0">
                <a:latin typeface="Helvetica CE 35 Thin"/>
              </a:rPr>
              <a:t>Lorem ipsum dolor sit amet, lacus amet amet ultricies. Quisque mi venenatis morbi libero, orci dis, mi ut et class porta, massa ligula magna enim, aliquam orci vestibulum tempus.</a:t>
            </a:r>
          </a:p>
          <a:p>
            <a:pPr algn="l"/>
            <a:r>
              <a:rPr sz="1600" dirty="0">
                <a:latin typeface="Helvetica CE 35 Thin"/>
              </a:rPr>
              <a:t>Turpis facilisis vitae consequat, cum a a, turpis dui consequat massa in dolor per, felis non amet.</a:t>
            </a:r>
          </a:p>
          <a:p>
            <a:pPr algn="l"/>
            <a:r>
              <a:rPr sz="1600" dirty="0">
                <a:latin typeface="Helvetica CE 35 Thin"/>
              </a:rPr>
              <a:t>Auctor eleifend in omnis elit vestibulum, donec non elementum tellus est mauris, id aliquam, at lacus, arcu pretium proin lacus dolor et. Eu tortor, vel ultrices amet dignissim mauris vehicula.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>
          <a:xfrm>
            <a:off x="740664" y="1792224"/>
            <a:ext cx="6062472" cy="4050791"/>
          </a:xfrm>
          <a:prstGeom prst="rect">
            <a:avLst/>
          </a:prstGeom>
          <a:ln>
            <a:headEnd type="none"/>
            <a:tailEnd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704088" y="292608"/>
            <a:ext cx="7278624" cy="905256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/>
          <a:p>
            <a:pPr algn="l"/>
            <a:r>
              <a:rPr sz="4000" dirty="0">
                <a:latin typeface="Helvetica CE 35 Thin"/>
              </a:rPr>
              <a:t>Slide with simple text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idx="1"/>
          </p:nvPr>
        </p:nvSpPr>
        <p:spPr>
          <a:xfrm>
            <a:off x="1106424" y="1517904"/>
            <a:ext cx="9217152" cy="4507992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/>
          <a:p>
            <a:pPr algn="l"/>
            <a:r>
              <a:rPr sz="1500" dirty="0">
                <a:solidFill>
                  <a:srgbClr val="000000"/>
                </a:solidFill>
                <a:latin typeface="Calibri (Body)"/>
              </a:rPr>
              <a:t>Lorem ipsum dolor sit amet, lacus amet amet ultricies. Quisque mi venenatis morbi libero, orci dis, mi ut et class porta, massa ligula magna enim, aliquam orci vestibulum tempus.</a:t>
            </a:r>
          </a:p>
          <a:p>
            <a:pPr algn="l"/>
            <a:r>
              <a:rPr sz="1500" dirty="0">
                <a:solidFill>
                  <a:srgbClr val="000000"/>
                </a:solidFill>
                <a:latin typeface="Calibri (Body)"/>
              </a:rPr>
              <a:t>Turpis facilisis vitae consequat, cum a a, turpis dui consequat massa in dolor per, felis non amet.</a:t>
            </a:r>
          </a:p>
          <a:p>
            <a:pPr algn="l"/>
            <a:r>
              <a:rPr sz="1500" dirty="0">
                <a:solidFill>
                  <a:srgbClr val="000000"/>
                </a:solidFill>
                <a:latin typeface="Calibri (Body)"/>
              </a:rPr>
              <a:t>Auctor eleifend in omnis elit vestibulum, donec non elementum tellus est mauris, id aliquam, at lacus, arcu pretium proin lacus dolor et. Eu tortor, vel ultrices amet dignissim mauris vehicula.</a:t>
            </a:r>
          </a:p>
          <a:p>
            <a:pPr algn="l"/>
            <a:r>
              <a:rPr sz="1500" dirty="0">
                <a:solidFill>
                  <a:srgbClr val="000000"/>
                </a:solidFill>
                <a:latin typeface="Calibri (Body)"/>
              </a:rPr>
              <a:t>nam commodo mi habitasse enim fringilla nunc, amet aliquam sapien per tortor luctus. Conubia voluptates at nunc, congue lectus, malesuada nulla.</a:t>
            </a:r>
          </a:p>
          <a:p>
            <a:pPr algn="l"/>
            <a:endParaRPr sz="1500" dirty="0">
              <a:solidFill>
                <a:srgbClr val="000000"/>
              </a:solidFill>
              <a:latin typeface="Calibri (Body)"/>
            </a:endParaRPr>
          </a:p>
          <a:p>
            <a:pPr algn="l"/>
            <a:r>
              <a:rPr sz="1500" dirty="0">
                <a:solidFill>
                  <a:srgbClr val="000000"/>
                </a:solidFill>
                <a:latin typeface="Calibri (Body)"/>
              </a:rPr>
              <a:t>Rutrum quo morbi, feugiat sed mi turpis, ac cursus integer ornare dolor. Purus dui in et tincidunt, sed eros pede adipiscing tellus, est suscipit nulla,</a:t>
            </a:r>
          </a:p>
          <a:p>
            <a:pPr algn="l"/>
            <a:r>
              <a:rPr sz="1500" dirty="0">
                <a:solidFill>
                  <a:srgbClr val="000000"/>
                </a:solidFill>
                <a:latin typeface="Calibri (Body)"/>
              </a:rPr>
              <a:t>Auctor eleifend in omnis elit vestibulum, donec non elementum tellus est mauris, id aliquam, at lacus, arcu pretium proin lacus dolor et. Eu tortor, vel ultrices amet dignissim mauris vehicula.</a:t>
            </a:r>
          </a:p>
          <a:p>
            <a:pPr algn="l"/>
            <a:r>
              <a:rPr sz="1500" dirty="0">
                <a:solidFill>
                  <a:srgbClr val="000000"/>
                </a:solidFill>
                <a:latin typeface="Calibri (Body)"/>
              </a:rPr>
              <a:t>arcu nec fringilla vel aliquam, mollis lorem rerum hac vestibulum ante nullam. Volutpat a lectus, lorem pulvinar quis. Lobortis vehicula in imperdiet orci urna.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Pages>0</Pages>
  <Words>318</Words>
  <Characters>0</Characters>
  <Application>Microsoft Office PowerPoint</Application>
  <PresentationFormat>Widescreen</PresentationFormat>
  <Lines>0</Lines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(Body)</vt:lpstr>
      <vt:lpstr>Calibri Light</vt:lpstr>
      <vt:lpstr>Helvetica CE 35 Thin</vt:lpstr>
      <vt:lpstr>Office</vt:lpstr>
      <vt:lpstr>Slide with Image</vt:lpstr>
      <vt:lpstr>Slide with simple text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Marketting</dc:title>
  <dc:creator>Devisri Jothi</dc:creator>
  <cp:lastModifiedBy>Devisri Jothi</cp:lastModifiedBy>
  <cp:revision>49</cp:revision>
  <dcterms:created xsi:type="dcterms:W3CDTF">2015-02-26T05:10:44Z</dcterms:created>
  <dcterms:modified xsi:type="dcterms:W3CDTF">2015-06-19T06:18:38Z</dcterms:modified>
</cp:coreProperties>
</file>