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57" r:id="rId5"/>
    <p:sldId id="258" r:id="rId6"/>
    <p:sldId id="263" r:id="rId7"/>
    <p:sldId id="259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smtClean="0">
                <a:effectLst/>
              </a:rPr>
              <a:t>Crescent City, CA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Precipitation,in.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10.9</c:v>
                </c:pt>
                <c:pt idx="1">
                  <c:v>8.9</c:v>
                </c:pt>
                <c:pt idx="2">
                  <c:v>8.6</c:v>
                </c:pt>
                <c:pt idx="3">
                  <c:v>4.8</c:v>
                </c:pt>
                <c:pt idx="4">
                  <c:v>3.2</c:v>
                </c:pt>
                <c:pt idx="5">
                  <c:v>1.4</c:v>
                </c:pt>
                <c:pt idx="6">
                  <c:v>0.6</c:v>
                </c:pt>
                <c:pt idx="7">
                  <c:v>0.7</c:v>
                </c:pt>
                <c:pt idx="8">
                  <c:v>1.7</c:v>
                </c:pt>
                <c:pt idx="9">
                  <c:v>5.4</c:v>
                </c:pt>
                <c:pt idx="10">
                  <c:v>9</c:v>
                </c:pt>
                <c:pt idx="11">
                  <c:v>10.4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Temperature,deg.F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4.5</c:v>
                </c:pt>
                <c:pt idx="1">
                  <c:v>2.7</c:v>
                </c:pt>
                <c:pt idx="2">
                  <c:v>9.9</c:v>
                </c:pt>
                <c:pt idx="3">
                  <c:v>4.2</c:v>
                </c:pt>
                <c:pt idx="4">
                  <c:v>6.1</c:v>
                </c:pt>
                <c:pt idx="5">
                  <c:v>5.3</c:v>
                </c:pt>
                <c:pt idx="6">
                  <c:v>3.1</c:v>
                </c:pt>
                <c:pt idx="7">
                  <c:v>7</c:v>
                </c:pt>
                <c:pt idx="8">
                  <c:v>4.5</c:v>
                </c:pt>
                <c:pt idx="9">
                  <c:v>8.4</c:v>
                </c:pt>
                <c:pt idx="10">
                  <c:v>3.1</c:v>
                </c:pt>
                <c:pt idx="11">
                  <c:v>8.8000000000000007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254888"/>
        <c:axId val="386255280"/>
      </c:lineChart>
      <c:catAx>
        <c:axId val="386254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55280"/>
        <c:crosses val="autoZero"/>
        <c:auto val="1"/>
        <c:lblAlgn val="ctr"/>
        <c:lblOffset val="100"/>
        <c:noMultiLvlLbl val="1"/>
      </c:catAx>
      <c:valAx>
        <c:axId val="38625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54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Bubble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48049464"/>
        <c:axId val="248049856"/>
      </c:bubbleChart>
      <c:valAx>
        <c:axId val="248049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49856"/>
        <c:crosses val="autoZero"/>
        <c:crossBetween val="midCat"/>
      </c:valAx>
      <c:valAx>
        <c:axId val="24804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49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smtClean="0">
                <a:effectLst/>
              </a:rPr>
              <a:t>Crescent City, CA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Precipitation,in.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10.9</c:v>
                </c:pt>
                <c:pt idx="1">
                  <c:v>8.9</c:v>
                </c:pt>
                <c:pt idx="2">
                  <c:v>8.6</c:v>
                </c:pt>
                <c:pt idx="3">
                  <c:v>4.8</c:v>
                </c:pt>
                <c:pt idx="4">
                  <c:v>3.2</c:v>
                </c:pt>
                <c:pt idx="5">
                  <c:v>1.4</c:v>
                </c:pt>
                <c:pt idx="6">
                  <c:v>0.6</c:v>
                </c:pt>
                <c:pt idx="7">
                  <c:v>0.7</c:v>
                </c:pt>
                <c:pt idx="8">
                  <c:v>1.7</c:v>
                </c:pt>
                <c:pt idx="9">
                  <c:v>5.4</c:v>
                </c:pt>
                <c:pt idx="10">
                  <c:v>9</c:v>
                </c:pt>
                <c:pt idx="11">
                  <c:v>10.4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Temperature,deg.F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4.5</c:v>
                </c:pt>
                <c:pt idx="1">
                  <c:v>2.7</c:v>
                </c:pt>
                <c:pt idx="2">
                  <c:v>9.9</c:v>
                </c:pt>
                <c:pt idx="3">
                  <c:v>4.2</c:v>
                </c:pt>
                <c:pt idx="4">
                  <c:v>6.1</c:v>
                </c:pt>
                <c:pt idx="5">
                  <c:v>5.3</c:v>
                </c:pt>
                <c:pt idx="6">
                  <c:v>3.1</c:v>
                </c:pt>
                <c:pt idx="7">
                  <c:v>7</c:v>
                </c:pt>
                <c:pt idx="8">
                  <c:v>4.5</c:v>
                </c:pt>
                <c:pt idx="9">
                  <c:v>8.4</c:v>
                </c:pt>
                <c:pt idx="10">
                  <c:v>3.1</c:v>
                </c:pt>
                <c:pt idx="11">
                  <c:v>8.8000000000000007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6258808"/>
        <c:axId val="248045152"/>
      </c:barChart>
      <c:catAx>
        <c:axId val="38625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45152"/>
        <c:crosses val="autoZero"/>
        <c:auto val="1"/>
        <c:lblAlgn val="ctr"/>
        <c:lblOffset val="100"/>
        <c:noMultiLvlLbl val="1"/>
      </c:catAx>
      <c:valAx>
        <c:axId val="24804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5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smtClean="0">
                <a:effectLst/>
              </a:rPr>
              <a:t>Line with Markers</a:t>
            </a:r>
            <a:endParaRPr lang="en-US" sz="1800" b="1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009776"/>
        <c:axId val="247007816"/>
      </c:lineChart>
      <c:catAx>
        <c:axId val="24700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07816"/>
        <c:crosses val="autoZero"/>
        <c:auto val="1"/>
        <c:lblAlgn val="ctr"/>
        <c:lblOffset val="100"/>
        <c:noMultiLvlLbl val="0"/>
      </c:catAx>
      <c:valAx>
        <c:axId val="247007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0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smtClean="0">
                <a:effectLst/>
              </a:rPr>
              <a:t>Crescent City, CA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Precipitation,in.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10.9</c:v>
                </c:pt>
                <c:pt idx="1">
                  <c:v>8.9</c:v>
                </c:pt>
                <c:pt idx="2">
                  <c:v>8.6</c:v>
                </c:pt>
                <c:pt idx="3">
                  <c:v>4.8</c:v>
                </c:pt>
                <c:pt idx="4">
                  <c:v>3.2</c:v>
                </c:pt>
                <c:pt idx="5">
                  <c:v>1.4</c:v>
                </c:pt>
                <c:pt idx="6">
                  <c:v>0.6</c:v>
                </c:pt>
                <c:pt idx="7">
                  <c:v>0.7</c:v>
                </c:pt>
                <c:pt idx="8">
                  <c:v>1.7</c:v>
                </c:pt>
                <c:pt idx="9">
                  <c:v>5.4</c:v>
                </c:pt>
                <c:pt idx="10">
                  <c:v>9</c:v>
                </c:pt>
                <c:pt idx="11">
                  <c:v>10.4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Temperature,deg.F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4.5</c:v>
                </c:pt>
                <c:pt idx="1">
                  <c:v>2.7</c:v>
                </c:pt>
                <c:pt idx="2">
                  <c:v>9.9</c:v>
                </c:pt>
                <c:pt idx="3">
                  <c:v>4.2</c:v>
                </c:pt>
                <c:pt idx="4">
                  <c:v>6.1</c:v>
                </c:pt>
                <c:pt idx="5">
                  <c:v>5.3</c:v>
                </c:pt>
                <c:pt idx="6">
                  <c:v>3.1</c:v>
                </c:pt>
                <c:pt idx="7">
                  <c:v>7</c:v>
                </c:pt>
                <c:pt idx="8">
                  <c:v>4.5</c:v>
                </c:pt>
                <c:pt idx="9">
                  <c:v>8.4</c:v>
                </c:pt>
                <c:pt idx="10">
                  <c:v>3.1</c:v>
                </c:pt>
                <c:pt idx="11">
                  <c:v>8.8000000000000007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255672"/>
        <c:axId val="386256064"/>
      </c:radarChart>
      <c:catAx>
        <c:axId val="386255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56064"/>
        <c:crosses val="autoZero"/>
        <c:auto val="1"/>
        <c:lblAlgn val="ctr"/>
        <c:lblOffset val="100"/>
        <c:noMultiLvlLbl val="1"/>
      </c:catAx>
      <c:valAx>
        <c:axId val="38625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55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smtClean="0">
                <a:effectLst/>
              </a:rPr>
              <a:t>Scatter with Smooth Line</a:t>
            </a:r>
            <a:endParaRPr lang="en-US" sz="1800" b="1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307144"/>
        <c:axId val="204306360"/>
      </c:scatterChart>
      <c:valAx>
        <c:axId val="20430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06360"/>
        <c:crosses val="autoZero"/>
        <c:crossBetween val="midCat"/>
      </c:valAx>
      <c:valAx>
        <c:axId val="20430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07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smtClean="0">
                <a:effectLst/>
              </a:rPr>
              <a:t>Scatter with Smooth Line and Markers</a:t>
            </a:r>
            <a:endParaRPr lang="en-US" sz="1800" b="1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308712"/>
        <c:axId val="204308320"/>
      </c:scatterChart>
      <c:valAx>
        <c:axId val="20430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08320"/>
        <c:crosses val="autoZero"/>
        <c:crossBetween val="midCat"/>
      </c:valAx>
      <c:valAx>
        <c:axId val="20430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08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smtClean="0">
                <a:effectLst/>
              </a:rPr>
              <a:t>Crescent City, CA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Precipitation,in.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10.9</c:v>
                </c:pt>
                <c:pt idx="1">
                  <c:v>8.9</c:v>
                </c:pt>
                <c:pt idx="2">
                  <c:v>8.6</c:v>
                </c:pt>
                <c:pt idx="3">
                  <c:v>4.8</c:v>
                </c:pt>
                <c:pt idx="4">
                  <c:v>3.2</c:v>
                </c:pt>
                <c:pt idx="5">
                  <c:v>1.4</c:v>
                </c:pt>
                <c:pt idx="6">
                  <c:v>0.6</c:v>
                </c:pt>
                <c:pt idx="7">
                  <c:v>0.7</c:v>
                </c:pt>
                <c:pt idx="8">
                  <c:v>1.7</c:v>
                </c:pt>
                <c:pt idx="9">
                  <c:v>5.4</c:v>
                </c:pt>
                <c:pt idx="10">
                  <c:v>9</c:v>
                </c:pt>
                <c:pt idx="11">
                  <c:v>10.4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Temperature,deg.F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4.5</c:v>
                </c:pt>
                <c:pt idx="1">
                  <c:v>2.7</c:v>
                </c:pt>
                <c:pt idx="2">
                  <c:v>9.9</c:v>
                </c:pt>
                <c:pt idx="3">
                  <c:v>4.2</c:v>
                </c:pt>
                <c:pt idx="4">
                  <c:v>6.1</c:v>
                </c:pt>
                <c:pt idx="5">
                  <c:v>5.3</c:v>
                </c:pt>
                <c:pt idx="6">
                  <c:v>3.1</c:v>
                </c:pt>
                <c:pt idx="7">
                  <c:v>7</c:v>
                </c:pt>
                <c:pt idx="8">
                  <c:v>4.5</c:v>
                </c:pt>
                <c:pt idx="9">
                  <c:v>8.4</c:v>
                </c:pt>
                <c:pt idx="10">
                  <c:v>3.1</c:v>
                </c:pt>
                <c:pt idx="11">
                  <c:v>8.8000000000000007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6247048"/>
        <c:axId val="386247440"/>
      </c:barChart>
      <c:catAx>
        <c:axId val="386247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47440"/>
        <c:crosses val="autoZero"/>
        <c:auto val="1"/>
        <c:lblAlgn val="ctr"/>
        <c:lblOffset val="100"/>
        <c:noMultiLvlLbl val="1"/>
      </c:catAx>
      <c:valAx>
        <c:axId val="38624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4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smtClean="0">
                <a:effectLst/>
              </a:rPr>
              <a:t>Scatter with Straight Line</a:t>
            </a:r>
            <a:endParaRPr lang="en-US" sz="1800" b="1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116280"/>
        <c:axId val="205117064"/>
      </c:scatterChart>
      <c:valAx>
        <c:axId val="20511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17064"/>
        <c:crosses val="autoZero"/>
        <c:crossBetween val="midCat"/>
      </c:valAx>
      <c:valAx>
        <c:axId val="20511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16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Scatter with Straight Line and Markers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118240"/>
        <c:axId val="205119808"/>
      </c:scatterChart>
      <c:valAx>
        <c:axId val="2051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19808"/>
        <c:crosses val="autoZero"/>
        <c:crossBetween val="midCat"/>
      </c:valAx>
      <c:valAx>
        <c:axId val="20511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18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smtClean="0">
                <a:effectLst/>
              </a:rPr>
              <a:t>Crescent City, CA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Precipitation,in.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10.9</c:v>
                </c:pt>
                <c:pt idx="1">
                  <c:v>8.9</c:v>
                </c:pt>
                <c:pt idx="2">
                  <c:v>8.6</c:v>
                </c:pt>
                <c:pt idx="3">
                  <c:v>4.8</c:v>
                </c:pt>
                <c:pt idx="4">
                  <c:v>3.2</c:v>
                </c:pt>
                <c:pt idx="5">
                  <c:v>1.4</c:v>
                </c:pt>
                <c:pt idx="6">
                  <c:v>0.6</c:v>
                </c:pt>
                <c:pt idx="7">
                  <c:v>0.7</c:v>
                </c:pt>
                <c:pt idx="8">
                  <c:v>1.7</c:v>
                </c:pt>
                <c:pt idx="9">
                  <c:v>5.4</c:v>
                </c:pt>
                <c:pt idx="10">
                  <c:v>9</c:v>
                </c:pt>
                <c:pt idx="11">
                  <c:v>10.4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Temperature,deg.F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4.5</c:v>
                </c:pt>
                <c:pt idx="1">
                  <c:v>2.7</c:v>
                </c:pt>
                <c:pt idx="2">
                  <c:v>9.9</c:v>
                </c:pt>
                <c:pt idx="3">
                  <c:v>4.2</c:v>
                </c:pt>
                <c:pt idx="4">
                  <c:v>6.1</c:v>
                </c:pt>
                <c:pt idx="5">
                  <c:v>5.3</c:v>
                </c:pt>
                <c:pt idx="6">
                  <c:v>3.1</c:v>
                </c:pt>
                <c:pt idx="7">
                  <c:v>7</c:v>
                </c:pt>
                <c:pt idx="8">
                  <c:v>4.5</c:v>
                </c:pt>
                <c:pt idx="9">
                  <c:v>8.4</c:v>
                </c:pt>
                <c:pt idx="10">
                  <c:v>3.1</c:v>
                </c:pt>
                <c:pt idx="11">
                  <c:v>8.8000000000000007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258024"/>
        <c:axId val="386257632"/>
      </c:areaChart>
      <c:catAx>
        <c:axId val="386258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57632"/>
        <c:crosses val="autoZero"/>
        <c:auto val="1"/>
        <c:lblAlgn val="ctr"/>
        <c:lblOffset val="100"/>
        <c:noMultiLvlLbl val="1"/>
      </c:catAx>
      <c:valAx>
        <c:axId val="38625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58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3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1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7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3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5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B5BB-FB7C-4705-95D7-17593E863C9A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BF71-69E5-4794-A8CF-6D9DA4A9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2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746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7927603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645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87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5016503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113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80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905517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38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6346827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0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410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482327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09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6468164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421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112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PRASANTH M</dc:creator>
  <cp:lastModifiedBy>Devisri Jothi</cp:lastModifiedBy>
  <cp:revision>14</cp:revision>
  <dcterms:created xsi:type="dcterms:W3CDTF">2015-02-20T08:55:08Z</dcterms:created>
  <dcterms:modified xsi:type="dcterms:W3CDTF">2015-02-20T09:25:15Z</dcterms:modified>
</cp:coreProperties>
</file>