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1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4648B-6C4E-46CB-96C7-B4EFED763DC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B9F0C-9255-4897-9671-B319F8193C6C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2000" dirty="0"/>
            <a:t>Saving Time</a:t>
          </a:r>
        </a:p>
      </dgm:t>
    </dgm:pt>
    <dgm:pt modelId="{C5C7F8AB-328A-43C1-8237-D455BDEBFB74}" type="parTrans" cxnId="{03AEA020-AF77-4C46-8B96-9B76577EBD6A}">
      <dgm:prSet/>
      <dgm:spPr/>
      <dgm:t>
        <a:bodyPr/>
        <a:lstStyle/>
        <a:p>
          <a:endParaRPr lang="en-US"/>
        </a:p>
      </dgm:t>
    </dgm:pt>
    <dgm:pt modelId="{71197EA6-0247-40C8-9E11-DEAE25C6D29D}" type="sibTrans" cxnId="{03AEA020-AF77-4C46-8B96-9B76577EBD6A}">
      <dgm:prSet/>
      <dgm:spPr/>
      <dgm:t>
        <a:bodyPr/>
        <a:lstStyle/>
        <a:p>
          <a:endParaRPr lang="en-US"/>
        </a:p>
      </dgm:t>
    </dgm:pt>
    <dgm:pt modelId="{FDEB0290-A41E-4D25-B59C-3E074D2A2B8B}">
      <dgm:prSet phldrT="[Text]" custT="1"/>
      <dgm:spPr>
        <a:solidFill>
          <a:schemeClr val="tx2"/>
        </a:solidFill>
        <a:ln w="0">
          <a:noFill/>
        </a:ln>
      </dgm:spPr>
      <dgm:t>
        <a:bodyPr/>
        <a:lstStyle/>
        <a:p>
          <a:r>
            <a:rPr lang="en-US" sz="2000" dirty="0"/>
            <a:t>Saving Money</a:t>
          </a:r>
        </a:p>
      </dgm:t>
    </dgm:pt>
    <dgm:pt modelId="{0F517EBB-E191-43E8-97C3-F70EF73FE386}" type="parTrans" cxnId="{537173FD-8965-4864-A6D4-3BF1B9C11446}">
      <dgm:prSet/>
      <dgm:spPr/>
      <dgm:t>
        <a:bodyPr/>
        <a:lstStyle/>
        <a:p>
          <a:endParaRPr lang="en-US"/>
        </a:p>
      </dgm:t>
    </dgm:pt>
    <dgm:pt modelId="{BF1A2244-2DD1-4274-B858-196F63DFF359}" type="sibTrans" cxnId="{537173FD-8965-4864-A6D4-3BF1B9C11446}">
      <dgm:prSet/>
      <dgm:spPr/>
      <dgm:t>
        <a:bodyPr/>
        <a:lstStyle/>
        <a:p>
          <a:endParaRPr lang="en-US"/>
        </a:p>
      </dgm:t>
    </dgm:pt>
    <dgm:pt modelId="{567BA317-AA4E-4FCE-881C-2B8B9EB6C1F8}">
      <dgm:prSet phldrT="[Text]"/>
      <dgm:spPr>
        <a:solidFill>
          <a:srgbClr val="BDC7D5"/>
        </a:solidFill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Cons</a:t>
          </a:r>
        </a:p>
      </dgm:t>
    </dgm:pt>
    <dgm:pt modelId="{60C9B185-4993-413C-98BD-01BABD58F749}" type="parTrans" cxnId="{4A68D200-0A7F-4B00-87FD-C2174A722962}">
      <dgm:prSet/>
      <dgm:spPr/>
      <dgm:t>
        <a:bodyPr/>
        <a:lstStyle/>
        <a:p>
          <a:endParaRPr lang="en-US"/>
        </a:p>
      </dgm:t>
    </dgm:pt>
    <dgm:pt modelId="{AA946251-2B48-44E4-99DE-F691CE6C5BA5}" type="sibTrans" cxnId="{4A68D200-0A7F-4B00-87FD-C2174A722962}">
      <dgm:prSet/>
      <dgm:spPr/>
      <dgm:t>
        <a:bodyPr/>
        <a:lstStyle/>
        <a:p>
          <a:endParaRPr lang="en-US"/>
        </a:p>
      </dgm:t>
    </dgm:pt>
    <dgm:pt modelId="{C9C03FCB-A4B5-4443-A301-73F5D4721816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2000" dirty="0"/>
            <a:t>Effects on customer</a:t>
          </a:r>
        </a:p>
      </dgm:t>
    </dgm:pt>
    <dgm:pt modelId="{D5E6FD5E-1592-4033-96EE-F38BD4B07062}" type="parTrans" cxnId="{19E520C8-A80A-4A42-9B1E-891B2F57B321}">
      <dgm:prSet/>
      <dgm:spPr/>
      <dgm:t>
        <a:bodyPr/>
        <a:lstStyle/>
        <a:p>
          <a:endParaRPr lang="en-US"/>
        </a:p>
      </dgm:t>
    </dgm:pt>
    <dgm:pt modelId="{57612570-E07F-4393-9DB3-13E01BE3E181}" type="sibTrans" cxnId="{19E520C8-A80A-4A42-9B1E-891B2F57B321}">
      <dgm:prSet/>
      <dgm:spPr/>
      <dgm:t>
        <a:bodyPr/>
        <a:lstStyle/>
        <a:p>
          <a:endParaRPr lang="en-US"/>
        </a:p>
      </dgm:t>
    </dgm:pt>
    <dgm:pt modelId="{6081F4B7-851D-4851-8472-7FA726602CA8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2000" dirty="0"/>
            <a:t>Need to upgrade</a:t>
          </a:r>
        </a:p>
      </dgm:t>
    </dgm:pt>
    <dgm:pt modelId="{9DCA0754-D2BD-4302-B90E-9FA0D817BAF2}" type="parTrans" cxnId="{D8BEF251-B264-4FD4-B479-C672F736FEB1}">
      <dgm:prSet/>
      <dgm:spPr/>
      <dgm:t>
        <a:bodyPr/>
        <a:lstStyle/>
        <a:p>
          <a:endParaRPr lang="en-US"/>
        </a:p>
      </dgm:t>
    </dgm:pt>
    <dgm:pt modelId="{F87D5909-B9AE-4894-8299-8166498B7BEA}" type="sibTrans" cxnId="{D8BEF251-B264-4FD4-B479-C672F736FEB1}">
      <dgm:prSet/>
      <dgm:spPr/>
      <dgm:t>
        <a:bodyPr/>
        <a:lstStyle/>
        <a:p>
          <a:endParaRPr lang="en-US"/>
        </a:p>
      </dgm:t>
    </dgm:pt>
    <dgm:pt modelId="{44389F78-5290-478E-A044-0A236C1B7084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2000" dirty="0"/>
            <a:t>Dependency</a:t>
          </a:r>
        </a:p>
      </dgm:t>
    </dgm:pt>
    <dgm:pt modelId="{BBF8DE8D-BE56-49B6-BB60-51ECD3499938}" type="parTrans" cxnId="{5E4343F2-4B28-4BBE-8DDA-3B0A706360C5}">
      <dgm:prSet/>
      <dgm:spPr/>
      <dgm:t>
        <a:bodyPr/>
        <a:lstStyle/>
        <a:p>
          <a:endParaRPr lang="en-US"/>
        </a:p>
      </dgm:t>
    </dgm:pt>
    <dgm:pt modelId="{CF6A1534-E2D3-4890-B930-2DD7A489C6FA}" type="sibTrans" cxnId="{5E4343F2-4B28-4BBE-8DDA-3B0A706360C5}">
      <dgm:prSet/>
      <dgm:spPr/>
      <dgm:t>
        <a:bodyPr/>
        <a:lstStyle/>
        <a:p>
          <a:endParaRPr lang="en-US"/>
        </a:p>
      </dgm:t>
    </dgm:pt>
    <dgm:pt modelId="{2F61F516-FD74-49FE-B0D0-B1BCC4D90BDF}">
      <dgm:prSet phldrT="[Text]"/>
      <dgm:spPr>
        <a:solidFill>
          <a:srgbClr val="BDC7D5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Pros</a:t>
          </a:r>
        </a:p>
      </dgm:t>
    </dgm:pt>
    <dgm:pt modelId="{A52AB88D-8F1D-4CF9-A18E-1BF588D47583}" type="sibTrans" cxnId="{E0540C21-18AA-4848-8D97-ED9BBFA6C668}">
      <dgm:prSet/>
      <dgm:spPr/>
      <dgm:t>
        <a:bodyPr/>
        <a:lstStyle/>
        <a:p>
          <a:endParaRPr lang="en-US"/>
        </a:p>
      </dgm:t>
    </dgm:pt>
    <dgm:pt modelId="{F0D9D7E8-11AA-4399-B8DB-09EF2297EC55}" type="parTrans" cxnId="{E0540C21-18AA-4848-8D97-ED9BBFA6C668}">
      <dgm:prSet/>
      <dgm:spPr/>
      <dgm:t>
        <a:bodyPr/>
        <a:lstStyle/>
        <a:p>
          <a:endParaRPr lang="en-US"/>
        </a:p>
      </dgm:t>
    </dgm:pt>
    <dgm:pt modelId="{4095C53F-A78F-4A99-8484-3BB693EDEB17}" type="pres">
      <dgm:prSet presAssocID="{7D64648B-6C4E-46CB-96C7-B4EFED763DC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5E16A76-26C1-442F-9162-459C35FE8189}" type="pres">
      <dgm:prSet presAssocID="{7D64648B-6C4E-46CB-96C7-B4EFED763DC2}" presName="dummyMaxCanvas" presStyleCnt="0"/>
      <dgm:spPr/>
    </dgm:pt>
    <dgm:pt modelId="{F744EDD8-2818-4525-8730-E0E8439C3C85}" type="pres">
      <dgm:prSet presAssocID="{7D64648B-6C4E-46CB-96C7-B4EFED763DC2}" presName="parentComposite" presStyleCnt="0"/>
      <dgm:spPr/>
    </dgm:pt>
    <dgm:pt modelId="{D807C1E5-87BD-4DEE-AAFA-217C26212283}" type="pres">
      <dgm:prSet presAssocID="{7D64648B-6C4E-46CB-96C7-B4EFED763DC2}" presName="parent1" presStyleLbl="alignAccFollowNode1" presStyleIdx="0" presStyleCnt="4" custScaleX="47743" custScaleY="54688" custLinFactNeighborX="7359" custLinFactNeighborY="68987">
        <dgm:presLayoutVars>
          <dgm:chMax val="4"/>
        </dgm:presLayoutVars>
      </dgm:prSet>
      <dgm:spPr/>
    </dgm:pt>
    <dgm:pt modelId="{E3237A9F-9FDE-4F13-BBE9-E2092A02C02C}" type="pres">
      <dgm:prSet presAssocID="{7D64648B-6C4E-46CB-96C7-B4EFED763DC2}" presName="parent2" presStyleLbl="alignAccFollowNode1" presStyleIdx="1" presStyleCnt="4" custScaleX="47743" custScaleY="54688" custLinFactNeighborX="4900" custLinFactNeighborY="27722">
        <dgm:presLayoutVars>
          <dgm:chMax val="4"/>
        </dgm:presLayoutVars>
      </dgm:prSet>
      <dgm:spPr/>
    </dgm:pt>
    <dgm:pt modelId="{ABE71358-7269-4727-A387-E37B682A1D3E}" type="pres">
      <dgm:prSet presAssocID="{7D64648B-6C4E-46CB-96C7-B4EFED763DC2}" presName="childrenComposite" presStyleCnt="0"/>
      <dgm:spPr/>
    </dgm:pt>
    <dgm:pt modelId="{C06F5EF9-666D-48B6-8F7C-25246D7B3426}" type="pres">
      <dgm:prSet presAssocID="{7D64648B-6C4E-46CB-96C7-B4EFED763DC2}" presName="dummyMaxCanvas_ChildArea" presStyleCnt="0"/>
      <dgm:spPr/>
    </dgm:pt>
    <dgm:pt modelId="{3D1627D2-FF14-400F-8214-E48C00A7A55A}" type="pres">
      <dgm:prSet presAssocID="{7D64648B-6C4E-46CB-96C7-B4EFED763DC2}" presName="fulcrum" presStyleLbl="alignAccFollowNode1" presStyleIdx="2" presStyleCnt="4" custLinFactNeighborX="-10524" custLinFactNeighborY="-3156"/>
      <dgm:spPr>
        <a:solidFill>
          <a:schemeClr val="accent1">
            <a:lumMod val="50000"/>
            <a:alpha val="90000"/>
          </a:schemeClr>
        </a:solidFill>
      </dgm:spPr>
    </dgm:pt>
    <dgm:pt modelId="{BD908D2A-E1CC-4272-B915-58DB6BC119B5}" type="pres">
      <dgm:prSet presAssocID="{7D64648B-6C4E-46CB-96C7-B4EFED763DC2}" presName="balance_23" presStyleLbl="alignAccFollowNode1" presStyleIdx="3" presStyleCnt="4" custLinFactNeighborX="-1578" custLinFactNeighborY="-3770">
        <dgm:presLayoutVars>
          <dgm:bulletEnabled val="1"/>
        </dgm:presLayoutVars>
      </dgm:prSet>
      <dgm:spPr>
        <a:solidFill>
          <a:schemeClr val="accent1">
            <a:lumMod val="50000"/>
            <a:alpha val="90000"/>
          </a:schemeClr>
        </a:solidFill>
      </dgm:spPr>
    </dgm:pt>
    <dgm:pt modelId="{EFAFCC94-1E70-430D-898F-44592D2EDF14}" type="pres">
      <dgm:prSet presAssocID="{7D64648B-6C4E-46CB-96C7-B4EFED763DC2}" presName="right_23_1" presStyleLbl="node1" presStyleIdx="0" presStyleCnt="5" custLinFactNeighborX="-4260" custLinFactNeighborY="-2466">
        <dgm:presLayoutVars>
          <dgm:bulletEnabled val="1"/>
        </dgm:presLayoutVars>
      </dgm:prSet>
      <dgm:spPr/>
    </dgm:pt>
    <dgm:pt modelId="{0AD52AF3-DC02-4BBF-8E95-560587A6EFFF}" type="pres">
      <dgm:prSet presAssocID="{7D64648B-6C4E-46CB-96C7-B4EFED763DC2}" presName="right_23_2" presStyleLbl="node1" presStyleIdx="1" presStyleCnt="5" custLinFactNeighborX="-4260" custLinFactNeighborY="-2466">
        <dgm:presLayoutVars>
          <dgm:bulletEnabled val="1"/>
        </dgm:presLayoutVars>
      </dgm:prSet>
      <dgm:spPr/>
    </dgm:pt>
    <dgm:pt modelId="{6B6BD328-945B-4D34-8FCF-9CEC980BA76A}" type="pres">
      <dgm:prSet presAssocID="{7D64648B-6C4E-46CB-96C7-B4EFED763DC2}" presName="right_23_3" presStyleLbl="node1" presStyleIdx="2" presStyleCnt="5" custLinFactNeighborX="-4260" custLinFactNeighborY="-2466">
        <dgm:presLayoutVars>
          <dgm:bulletEnabled val="1"/>
        </dgm:presLayoutVars>
      </dgm:prSet>
      <dgm:spPr/>
    </dgm:pt>
    <dgm:pt modelId="{C6E936B1-C6EA-4825-A390-CD4520196FAB}" type="pres">
      <dgm:prSet presAssocID="{7D64648B-6C4E-46CB-96C7-B4EFED763DC2}" presName="left_23_1" presStyleLbl="node1" presStyleIdx="3" presStyleCnt="5" custLinFactNeighborX="-4260" custLinFactNeighborY="-2466">
        <dgm:presLayoutVars>
          <dgm:bulletEnabled val="1"/>
        </dgm:presLayoutVars>
      </dgm:prSet>
      <dgm:spPr/>
    </dgm:pt>
    <dgm:pt modelId="{76C69D0B-5674-4891-AEE0-DFB3C65FDFAC}" type="pres">
      <dgm:prSet presAssocID="{7D64648B-6C4E-46CB-96C7-B4EFED763DC2}" presName="left_23_2" presStyleLbl="node1" presStyleIdx="4" presStyleCnt="5" custLinFactNeighborX="-4260" custLinFactNeighborY="-2466">
        <dgm:presLayoutVars>
          <dgm:bulletEnabled val="1"/>
        </dgm:presLayoutVars>
      </dgm:prSet>
      <dgm:spPr/>
    </dgm:pt>
  </dgm:ptLst>
  <dgm:cxnLst>
    <dgm:cxn modelId="{4A68D200-0A7F-4B00-87FD-C2174A722962}" srcId="{7D64648B-6C4E-46CB-96C7-B4EFED763DC2}" destId="{567BA317-AA4E-4FCE-881C-2B8B9EB6C1F8}" srcOrd="1" destOrd="0" parTransId="{60C9B185-4993-413C-98BD-01BABD58F749}" sibTransId="{AA946251-2B48-44E4-99DE-F691CE6C5BA5}"/>
    <dgm:cxn modelId="{01F0410B-853B-4B45-8D32-4DB00E631546}" type="presOf" srcId="{FDEB0290-A41E-4D25-B59C-3E074D2A2B8B}" destId="{76C69D0B-5674-4891-AEE0-DFB3C65FDFAC}" srcOrd="0" destOrd="0" presId="urn:microsoft.com/office/officeart/2005/8/layout/balance1"/>
    <dgm:cxn modelId="{03AEA020-AF77-4C46-8B96-9B76577EBD6A}" srcId="{2F61F516-FD74-49FE-B0D0-B1BCC4D90BDF}" destId="{A4FB9F0C-9255-4897-9671-B319F8193C6C}" srcOrd="0" destOrd="0" parTransId="{C5C7F8AB-328A-43C1-8237-D455BDEBFB74}" sibTransId="{71197EA6-0247-40C8-9E11-DEAE25C6D29D}"/>
    <dgm:cxn modelId="{E0540C21-18AA-4848-8D97-ED9BBFA6C668}" srcId="{7D64648B-6C4E-46CB-96C7-B4EFED763DC2}" destId="{2F61F516-FD74-49FE-B0D0-B1BCC4D90BDF}" srcOrd="0" destOrd="0" parTransId="{F0D9D7E8-11AA-4399-B8DB-09EF2297EC55}" sibTransId="{A52AB88D-8F1D-4CF9-A18E-1BF588D47583}"/>
    <dgm:cxn modelId="{A223D75C-F3EA-4E84-9F09-4BB22CC9CEAB}" type="presOf" srcId="{44389F78-5290-478E-A044-0A236C1B7084}" destId="{6B6BD328-945B-4D34-8FCF-9CEC980BA76A}" srcOrd="0" destOrd="0" presId="urn:microsoft.com/office/officeart/2005/8/layout/balance1"/>
    <dgm:cxn modelId="{D8BEF251-B264-4FD4-B479-C672F736FEB1}" srcId="{567BA317-AA4E-4FCE-881C-2B8B9EB6C1F8}" destId="{6081F4B7-851D-4851-8472-7FA726602CA8}" srcOrd="1" destOrd="0" parTransId="{9DCA0754-D2BD-4302-B90E-9FA0D817BAF2}" sibTransId="{F87D5909-B9AE-4894-8299-8166498B7BEA}"/>
    <dgm:cxn modelId="{D2FF9559-0054-4797-957C-920123CFFC99}" type="presOf" srcId="{7D64648B-6C4E-46CB-96C7-B4EFED763DC2}" destId="{4095C53F-A78F-4A99-8484-3BB693EDEB17}" srcOrd="0" destOrd="0" presId="urn:microsoft.com/office/officeart/2005/8/layout/balance1"/>
    <dgm:cxn modelId="{69D3D97D-494D-45C5-BA13-7CB5B3E11853}" type="presOf" srcId="{6081F4B7-851D-4851-8472-7FA726602CA8}" destId="{0AD52AF3-DC02-4BBF-8E95-560587A6EFFF}" srcOrd="0" destOrd="0" presId="urn:microsoft.com/office/officeart/2005/8/layout/balance1"/>
    <dgm:cxn modelId="{FC36DD7D-8BEB-4DE0-8247-A6F4E3FEB1BD}" type="presOf" srcId="{2F61F516-FD74-49FE-B0D0-B1BCC4D90BDF}" destId="{D807C1E5-87BD-4DEE-AAFA-217C26212283}" srcOrd="0" destOrd="0" presId="urn:microsoft.com/office/officeart/2005/8/layout/balance1"/>
    <dgm:cxn modelId="{6D17178C-B6F7-44FD-9519-AB1D1FA69353}" type="presOf" srcId="{A4FB9F0C-9255-4897-9671-B319F8193C6C}" destId="{C6E936B1-C6EA-4825-A390-CD4520196FAB}" srcOrd="0" destOrd="0" presId="urn:microsoft.com/office/officeart/2005/8/layout/balance1"/>
    <dgm:cxn modelId="{60287A95-0207-48C2-9407-2C49791C0FB8}" type="presOf" srcId="{C9C03FCB-A4B5-4443-A301-73F5D4721816}" destId="{EFAFCC94-1E70-430D-898F-44592D2EDF14}" srcOrd="0" destOrd="0" presId="urn:microsoft.com/office/officeart/2005/8/layout/balance1"/>
    <dgm:cxn modelId="{19E520C8-A80A-4A42-9B1E-891B2F57B321}" srcId="{567BA317-AA4E-4FCE-881C-2B8B9EB6C1F8}" destId="{C9C03FCB-A4B5-4443-A301-73F5D4721816}" srcOrd="0" destOrd="0" parTransId="{D5E6FD5E-1592-4033-96EE-F38BD4B07062}" sibTransId="{57612570-E07F-4393-9DB3-13E01BE3E181}"/>
    <dgm:cxn modelId="{F3D779DB-D9EE-4FE5-8353-7B1A9F9466AA}" type="presOf" srcId="{567BA317-AA4E-4FCE-881C-2B8B9EB6C1F8}" destId="{E3237A9F-9FDE-4F13-BBE9-E2092A02C02C}" srcOrd="0" destOrd="0" presId="urn:microsoft.com/office/officeart/2005/8/layout/balance1"/>
    <dgm:cxn modelId="{5E4343F2-4B28-4BBE-8DDA-3B0A706360C5}" srcId="{567BA317-AA4E-4FCE-881C-2B8B9EB6C1F8}" destId="{44389F78-5290-478E-A044-0A236C1B7084}" srcOrd="2" destOrd="0" parTransId="{BBF8DE8D-BE56-49B6-BB60-51ECD3499938}" sibTransId="{CF6A1534-E2D3-4890-B930-2DD7A489C6FA}"/>
    <dgm:cxn modelId="{537173FD-8965-4864-A6D4-3BF1B9C11446}" srcId="{2F61F516-FD74-49FE-B0D0-B1BCC4D90BDF}" destId="{FDEB0290-A41E-4D25-B59C-3E074D2A2B8B}" srcOrd="1" destOrd="0" parTransId="{0F517EBB-E191-43E8-97C3-F70EF73FE386}" sibTransId="{BF1A2244-2DD1-4274-B858-196F63DFF359}"/>
    <dgm:cxn modelId="{174C91AF-687A-4177-956D-D2853E2328F1}" type="presParOf" srcId="{4095C53F-A78F-4A99-8484-3BB693EDEB17}" destId="{B5E16A76-26C1-442F-9162-459C35FE8189}" srcOrd="0" destOrd="0" presId="urn:microsoft.com/office/officeart/2005/8/layout/balance1"/>
    <dgm:cxn modelId="{FD1FDDB9-7E28-4852-9A80-D4FFAB6BA034}" type="presParOf" srcId="{4095C53F-A78F-4A99-8484-3BB693EDEB17}" destId="{F744EDD8-2818-4525-8730-E0E8439C3C85}" srcOrd="1" destOrd="0" presId="urn:microsoft.com/office/officeart/2005/8/layout/balance1"/>
    <dgm:cxn modelId="{BE5DCAAC-9B69-40C6-819C-3187386D4153}" type="presParOf" srcId="{F744EDD8-2818-4525-8730-E0E8439C3C85}" destId="{D807C1E5-87BD-4DEE-AAFA-217C26212283}" srcOrd="0" destOrd="0" presId="urn:microsoft.com/office/officeart/2005/8/layout/balance1"/>
    <dgm:cxn modelId="{28534093-FF11-4411-9A61-DE0BFE8BF101}" type="presParOf" srcId="{F744EDD8-2818-4525-8730-E0E8439C3C85}" destId="{E3237A9F-9FDE-4F13-BBE9-E2092A02C02C}" srcOrd="1" destOrd="0" presId="urn:microsoft.com/office/officeart/2005/8/layout/balance1"/>
    <dgm:cxn modelId="{B7F98726-BEDA-4A2F-B3FF-140AD43925A1}" type="presParOf" srcId="{4095C53F-A78F-4A99-8484-3BB693EDEB17}" destId="{ABE71358-7269-4727-A387-E37B682A1D3E}" srcOrd="2" destOrd="0" presId="urn:microsoft.com/office/officeart/2005/8/layout/balance1"/>
    <dgm:cxn modelId="{10E24087-DACF-4322-985D-34FEDA8CEE28}" type="presParOf" srcId="{ABE71358-7269-4727-A387-E37B682A1D3E}" destId="{C06F5EF9-666D-48B6-8F7C-25246D7B3426}" srcOrd="0" destOrd="0" presId="urn:microsoft.com/office/officeart/2005/8/layout/balance1"/>
    <dgm:cxn modelId="{5DA3D137-FFBB-4F96-8682-B3416C239F35}" type="presParOf" srcId="{ABE71358-7269-4727-A387-E37B682A1D3E}" destId="{3D1627D2-FF14-400F-8214-E48C00A7A55A}" srcOrd="1" destOrd="0" presId="urn:microsoft.com/office/officeart/2005/8/layout/balance1"/>
    <dgm:cxn modelId="{8CF28D66-E27C-4C22-8353-48C565D45045}" type="presParOf" srcId="{ABE71358-7269-4727-A387-E37B682A1D3E}" destId="{BD908D2A-E1CC-4272-B915-58DB6BC119B5}" srcOrd="2" destOrd="0" presId="urn:microsoft.com/office/officeart/2005/8/layout/balance1"/>
    <dgm:cxn modelId="{B6D522FA-DE02-413A-967E-B9BCF65B015A}" type="presParOf" srcId="{ABE71358-7269-4727-A387-E37B682A1D3E}" destId="{EFAFCC94-1E70-430D-898F-44592D2EDF14}" srcOrd="3" destOrd="0" presId="urn:microsoft.com/office/officeart/2005/8/layout/balance1"/>
    <dgm:cxn modelId="{CE14E0F6-D328-425B-BDFE-4B13D9D6C0C9}" type="presParOf" srcId="{ABE71358-7269-4727-A387-E37B682A1D3E}" destId="{0AD52AF3-DC02-4BBF-8E95-560587A6EFFF}" srcOrd="4" destOrd="0" presId="urn:microsoft.com/office/officeart/2005/8/layout/balance1"/>
    <dgm:cxn modelId="{1D24A5C6-992D-4AD4-9928-EF91546280DD}" type="presParOf" srcId="{ABE71358-7269-4727-A387-E37B682A1D3E}" destId="{6B6BD328-945B-4D34-8FCF-9CEC980BA76A}" srcOrd="5" destOrd="0" presId="urn:microsoft.com/office/officeart/2005/8/layout/balance1"/>
    <dgm:cxn modelId="{89DFACBB-6C39-4257-8AC5-837A926B796B}" type="presParOf" srcId="{ABE71358-7269-4727-A387-E37B682A1D3E}" destId="{C6E936B1-C6EA-4825-A390-CD4520196FAB}" srcOrd="6" destOrd="0" presId="urn:microsoft.com/office/officeart/2005/8/layout/balance1"/>
    <dgm:cxn modelId="{E86F20F1-EF16-4353-B1EA-A7C3EDECD353}" type="presParOf" srcId="{ABE71358-7269-4727-A387-E37B682A1D3E}" destId="{76C69D0B-5674-4891-AEE0-DFB3C65FDFAC}" srcOrd="7" destOrd="0" presId="urn:microsoft.com/office/officeart/2005/8/layout/balanc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C1E5-87BD-4DEE-AAFA-217C26212283}">
      <dsp:nvSpPr>
        <dsp:cNvPr id="0" name=""/>
        <dsp:cNvSpPr/>
      </dsp:nvSpPr>
      <dsp:spPr>
        <a:xfrm>
          <a:off x="2287912" y="1019054"/>
          <a:ext cx="955609" cy="608121"/>
        </a:xfrm>
        <a:prstGeom prst="roundRect">
          <a:avLst>
            <a:gd name="adj" fmla="val 10000"/>
          </a:avLst>
        </a:prstGeom>
        <a:solidFill>
          <a:srgbClr val="BDC7D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>
                  <a:lumMod val="75000"/>
                  <a:lumOff val="25000"/>
                </a:schemeClr>
              </a:solidFill>
            </a:rPr>
            <a:t>Pros</a:t>
          </a:r>
        </a:p>
      </dsp:txBody>
      <dsp:txXfrm>
        <a:off x="2305723" y="1036865"/>
        <a:ext cx="919987" cy="572499"/>
      </dsp:txXfrm>
    </dsp:sp>
    <dsp:sp modelId="{E3237A9F-9FDE-4F13-BBE9-E2092A02C02C}">
      <dsp:nvSpPr>
        <dsp:cNvPr id="0" name=""/>
        <dsp:cNvSpPr/>
      </dsp:nvSpPr>
      <dsp:spPr>
        <a:xfrm>
          <a:off x="5129850" y="560194"/>
          <a:ext cx="955609" cy="608121"/>
        </a:xfrm>
        <a:prstGeom prst="roundRect">
          <a:avLst>
            <a:gd name="adj" fmla="val 10000"/>
          </a:avLst>
        </a:prstGeom>
        <a:solidFill>
          <a:srgbClr val="BDC7D5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>
                  <a:lumMod val="75000"/>
                  <a:lumOff val="25000"/>
                </a:schemeClr>
              </a:solidFill>
            </a:rPr>
            <a:t>Cons</a:t>
          </a:r>
        </a:p>
      </dsp:txBody>
      <dsp:txXfrm>
        <a:off x="5147661" y="578005"/>
        <a:ext cx="919987" cy="572499"/>
      </dsp:txXfrm>
    </dsp:sp>
    <dsp:sp modelId="{3D1627D2-FF14-400F-8214-E48C00A7A55A}">
      <dsp:nvSpPr>
        <dsp:cNvPr id="0" name=""/>
        <dsp:cNvSpPr/>
      </dsp:nvSpPr>
      <dsp:spPr>
        <a:xfrm>
          <a:off x="3559237" y="4699607"/>
          <a:ext cx="833987" cy="833987"/>
        </a:xfrm>
        <a:prstGeom prst="triangle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08D2A-E1CC-4272-B915-58DB6BC119B5}">
      <dsp:nvSpPr>
        <dsp:cNvPr id="0" name=""/>
        <dsp:cNvSpPr/>
      </dsp:nvSpPr>
      <dsp:spPr>
        <a:xfrm rot="240000">
          <a:off x="1473538" y="4342228"/>
          <a:ext cx="5005451" cy="350015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FCC94-1E70-430D-898F-44592D2EDF14}">
      <dsp:nvSpPr>
        <dsp:cNvPr id="0" name=""/>
        <dsp:cNvSpPr/>
      </dsp:nvSpPr>
      <dsp:spPr>
        <a:xfrm rot="240000">
          <a:off x="4478977" y="3467106"/>
          <a:ext cx="1997128" cy="930457"/>
        </a:xfrm>
        <a:prstGeom prst="roundRect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Effects on customer</a:t>
          </a:r>
        </a:p>
      </dsp:txBody>
      <dsp:txXfrm>
        <a:off x="4524398" y="3512527"/>
        <a:ext cx="1906286" cy="839615"/>
      </dsp:txXfrm>
    </dsp:sp>
    <dsp:sp modelId="{0AD52AF3-DC02-4BBF-8E95-560587A6EFFF}">
      <dsp:nvSpPr>
        <dsp:cNvPr id="0" name=""/>
        <dsp:cNvSpPr/>
      </dsp:nvSpPr>
      <dsp:spPr>
        <a:xfrm rot="240000">
          <a:off x="4551256" y="2466321"/>
          <a:ext cx="1997128" cy="930457"/>
        </a:xfrm>
        <a:prstGeom prst="roundRect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to upgrade</a:t>
          </a:r>
        </a:p>
      </dsp:txBody>
      <dsp:txXfrm>
        <a:off x="4596677" y="2511742"/>
        <a:ext cx="1906286" cy="839615"/>
      </dsp:txXfrm>
    </dsp:sp>
    <dsp:sp modelId="{6B6BD328-945B-4D34-8FCF-9CEC980BA76A}">
      <dsp:nvSpPr>
        <dsp:cNvPr id="0" name=""/>
        <dsp:cNvSpPr/>
      </dsp:nvSpPr>
      <dsp:spPr>
        <a:xfrm rot="240000">
          <a:off x="4623535" y="1487776"/>
          <a:ext cx="1997128" cy="930457"/>
        </a:xfrm>
        <a:prstGeom prst="roundRect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Dependency</a:t>
          </a:r>
        </a:p>
      </dsp:txBody>
      <dsp:txXfrm>
        <a:off x="4668956" y="1533197"/>
        <a:ext cx="1906286" cy="839615"/>
      </dsp:txXfrm>
    </dsp:sp>
    <dsp:sp modelId="{C6E936B1-C6EA-4825-A390-CD4520196FAB}">
      <dsp:nvSpPr>
        <dsp:cNvPr id="0" name=""/>
        <dsp:cNvSpPr/>
      </dsp:nvSpPr>
      <dsp:spPr>
        <a:xfrm rot="240000">
          <a:off x="1615621" y="3266949"/>
          <a:ext cx="1997128" cy="930457"/>
        </a:xfrm>
        <a:prstGeom prst="roundRect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Saving Time</a:t>
          </a:r>
        </a:p>
      </dsp:txBody>
      <dsp:txXfrm>
        <a:off x="1661042" y="3312370"/>
        <a:ext cx="1906286" cy="839615"/>
      </dsp:txXfrm>
    </dsp:sp>
    <dsp:sp modelId="{76C69D0B-5674-4891-AEE0-DFB3C65FDFAC}">
      <dsp:nvSpPr>
        <dsp:cNvPr id="0" name=""/>
        <dsp:cNvSpPr/>
      </dsp:nvSpPr>
      <dsp:spPr>
        <a:xfrm rot="240000">
          <a:off x="1687900" y="2266164"/>
          <a:ext cx="1997128" cy="930457"/>
        </a:xfrm>
        <a:prstGeom prst="roundRect">
          <a:avLst/>
        </a:prstGeom>
        <a:solidFill>
          <a:schemeClr val="tx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Saving Money</a:t>
          </a:r>
        </a:p>
      </dsp:txBody>
      <dsp:txXfrm>
        <a:off x="1733321" y="2311585"/>
        <a:ext cx="1906286" cy="83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3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25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69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3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8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3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65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3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2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0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23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3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78B4-3348-43D6-B816-FA863BF2BF3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8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0608" y="307392"/>
            <a:ext cx="8744618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300"/>
              </a:lnSpc>
            </a:pPr>
            <a:r>
              <a:rPr lang="en-US" sz="31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FALL MADLY IN LOVE WITH </a:t>
            </a:r>
          </a:p>
          <a:p>
            <a:pPr>
              <a:lnSpc>
                <a:spcPts val="7300"/>
              </a:lnSpc>
            </a:pPr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 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72" y="3027518"/>
            <a:ext cx="5589170" cy="35345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834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777" y="537726"/>
            <a:ext cx="10058400" cy="3566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419578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 txBox="1">
            <a:spLocks/>
          </p:cNvSpPr>
          <p:nvPr/>
        </p:nvSpPr>
        <p:spPr bwMode="white">
          <a:xfrm>
            <a:off x="606749" y="1741785"/>
            <a:ext cx="3200400" cy="448970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rgbClr val="FFFFFF"/>
                </a:solidFill>
                <a:latin typeface="Calibri (Body)"/>
              </a:rPr>
              <a:t>Lorem ipsum dolor sit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amet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lacus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amet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amet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ultricies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Quisque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mi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venenatis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morbi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libero,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orci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dis, mi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ut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et class porta,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massa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ligula magna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enim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aliquam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orci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vestibulum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tempus.</a:t>
            </a:r>
          </a:p>
          <a:p>
            <a:endParaRPr lang="en-US" sz="1500" dirty="0">
              <a:solidFill>
                <a:srgbClr val="FFFFFF"/>
              </a:solidFill>
              <a:latin typeface="Calibri (Body)"/>
            </a:endParaRPr>
          </a:p>
          <a:p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Turpis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facilisis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vitae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consequat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cum a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turpis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dui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consequat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massa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in dolor per,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felis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non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amet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.</a:t>
            </a:r>
          </a:p>
          <a:p>
            <a:endParaRPr lang="en-US" sz="1500" dirty="0">
              <a:solidFill>
                <a:srgbClr val="FFFFFF"/>
              </a:solidFill>
              <a:latin typeface="Calibri (Body)"/>
            </a:endParaRPr>
          </a:p>
          <a:p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Auctor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eleifend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in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omnis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elit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vestibulum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donec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non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elementum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tellus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est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mauris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id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aliquam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at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lacus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arcu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pretium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proin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lacus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dolor et. Eu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tortor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vel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ultrices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amet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dignissim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mauris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vehicula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.</a:t>
            </a:r>
          </a:p>
          <a:p>
            <a:endParaRPr lang="en-US" sz="1500" dirty="0">
              <a:solidFill>
                <a:srgbClr val="FFFFFF"/>
              </a:solidFill>
              <a:latin typeface="Calibri (Body)"/>
            </a:endParaRPr>
          </a:p>
          <a:p>
            <a:r>
              <a:rPr lang="en-US" sz="1500" dirty="0">
                <a:solidFill>
                  <a:srgbClr val="FFFFFF"/>
                </a:solidFill>
                <a:latin typeface="Calibri (Body)"/>
              </a:rPr>
              <a:t>Lorem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tortor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neque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purus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taciti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quis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id.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Elementum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integer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orci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accumsan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minim </a:t>
            </a:r>
            <a:r>
              <a:rPr lang="en-US" sz="1500" dirty="0" err="1">
                <a:solidFill>
                  <a:srgbClr val="FFFFFF"/>
                </a:solidFill>
                <a:latin typeface="Calibri (Body)"/>
              </a:rPr>
              <a:t>phasellus</a:t>
            </a:r>
            <a:r>
              <a:rPr lang="en-US" sz="1500" dirty="0">
                <a:solidFill>
                  <a:srgbClr val="FFFFFF"/>
                </a:solidFill>
                <a:latin typeface="Calibri (Body)"/>
              </a:rPr>
              <a:t> vel.</a:t>
            </a:r>
          </a:p>
          <a:p>
            <a:endParaRPr lang="en-US" sz="1500" dirty="0">
              <a:solidFill>
                <a:srgbClr val="FFFFFF"/>
              </a:solidFill>
              <a:latin typeface="Calibri (Body)"/>
            </a:endParaRPr>
          </a:p>
        </p:txBody>
      </p:sp>
      <p:pic>
        <p:nvPicPr>
          <p:cNvPr id="19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4795586" y="1376025"/>
            <a:ext cx="6675120" cy="4855464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20" name="Title 3"/>
          <p:cNvSpPr txBox="1">
            <a:spLocks/>
          </p:cNvSpPr>
          <p:nvPr/>
        </p:nvSpPr>
        <p:spPr>
          <a:xfrm>
            <a:off x="0" y="0"/>
            <a:ext cx="12191999" cy="9706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Layouts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91616" y="1146362"/>
            <a:ext cx="98755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7067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Shapes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1828900"/>
              </p:ext>
            </p:extLst>
          </p:nvPr>
        </p:nvGraphicFramePr>
        <p:xfrm>
          <a:off x="2158609" y="1150373"/>
          <a:ext cx="8128000" cy="55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191616" y="1146362"/>
            <a:ext cx="98755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3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607560"/>
            <a:ext cx="6172200" cy="3781425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7067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91616" y="1146362"/>
            <a:ext cx="98755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1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071158" y="894"/>
            <a:ext cx="10055781" cy="16089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1670432570"/>
              </p:ext>
            </p:extLst>
          </p:nvPr>
        </p:nvGraphicFramePr>
        <p:xfrm>
          <a:off x="822158" y="1455820"/>
          <a:ext cx="10855674" cy="5025844"/>
        </p:xfrm>
        <a:graphic>
          <a:graphicData uri="http://schemas.openxmlformats.org/drawingml/2006/table">
            <a:tbl>
              <a:tblPr firstRow="1" bandCol="1">
                <a:tableStyleId>{D113A9D2-9D6B-4929-AA2D-F23B5EE8CBE7}</a:tableStyleId>
              </a:tblPr>
              <a:tblGrid>
                <a:gridCol w="1206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1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1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7820"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Month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Product A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Product B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Product C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Product D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Product E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Product F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Average 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Target</a:t>
                      </a:r>
                      <a:endParaRPr sz="1400" b="1" dirty="0">
                        <a:latin typeface="Arial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15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Jan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20000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4200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8000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12000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4700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15000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3500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35000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78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Feb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8300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19000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21000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15230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7230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1800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13000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18000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78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Mar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4600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9000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7500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8000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30000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22000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4500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13200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778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Apr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3530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13430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3550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10670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27860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5414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5600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50000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15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May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10293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23760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10378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24857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12104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21350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17023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25460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115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Jun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9070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8218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23480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20492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9103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12300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14590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21600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115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Jul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23500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19230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87390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25030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28000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11890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16000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37800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115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Aug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39000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30301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78356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21121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30443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23230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25000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40900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115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Sep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14340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19403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89024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1230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12561</a:t>
                      </a:r>
                      <a:endParaRPr sz="1400" dirty="0">
                        <a:solidFill>
                          <a:srgbClr val="1F4E00"/>
                        </a:solidFill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29000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33400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29800</a:t>
                      </a:r>
                      <a:endParaRPr sz="1400" dirty="0">
                        <a:latin typeface="Arial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191616" y="1146362"/>
            <a:ext cx="98755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8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233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Segoe UI</vt:lpstr>
      <vt:lpstr>Office Theme</vt:lpstr>
      <vt:lpstr>Retrospect</vt:lpstr>
      <vt:lpstr>PowerPoint Presentation</vt:lpstr>
      <vt:lpstr>Hello World</vt:lpstr>
      <vt:lpstr>PowerPoint Presentation</vt:lpstr>
      <vt:lpstr>Shapes</vt:lpstr>
      <vt:lpstr>Image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Savitha V</dc:creator>
  <cp:lastModifiedBy>meikandai</cp:lastModifiedBy>
  <cp:revision>71</cp:revision>
  <dcterms:created xsi:type="dcterms:W3CDTF">2017-01-23T09:12:49Z</dcterms:created>
  <dcterms:modified xsi:type="dcterms:W3CDTF">2017-04-26T18:28:55Z</dcterms:modified>
</cp:coreProperties>
</file>