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334" r:id="rId3"/>
    <p:sldId id="325" r:id="rId4"/>
    <p:sldId id="335" r:id="rId5"/>
    <p:sldId id="336" r:id="rId6"/>
    <p:sldId id="337" r:id="rId7"/>
    <p:sldId id="338" r:id="rId8"/>
    <p:sldId id="373" r:id="rId9"/>
    <p:sldId id="374" r:id="rId10"/>
    <p:sldId id="375" r:id="rId11"/>
    <p:sldId id="376" r:id="rId12"/>
    <p:sldId id="377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372" r:id="rId47"/>
    <p:sldId id="333" r:id="rId48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A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9" autoAdjust="0"/>
    <p:restoredTop sz="92602" autoAdjust="0"/>
  </p:normalViewPr>
  <p:slideViewPr>
    <p:cSldViewPr>
      <p:cViewPr varScale="1">
        <p:scale>
          <a:sx n="69" d="100"/>
          <a:sy n="69" d="100"/>
        </p:scale>
        <p:origin x="121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-294" y="55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59F6D-21EE-419B-9D71-8E29C43C11F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1EFC3-E581-4ABB-93B2-973DE307A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0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06472-74E6-4978-B5D4-A86FAE8938AA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FCABC-441A-474C-949C-3C91A213A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27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54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92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098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7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343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22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259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706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586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08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69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67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107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17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298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12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19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86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010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64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090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3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627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658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021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566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550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404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873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50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724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549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179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016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7531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464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373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9647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788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475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2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3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49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85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03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15790"/>
            <a:ext cx="5486400" cy="464820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CABC-441A-474C-949C-3C91A213A1C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2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4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3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528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4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2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4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1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8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2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5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72200"/>
            <a:ext cx="1657581" cy="5620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31" y="4181101"/>
            <a:ext cx="2743583" cy="26768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84EE-31BC-44B9-A566-60A72A7CB1DD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6942A-2AB8-40AE-9BF8-BEE67754D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5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84475-7F21-4068-9246-8B45B4FC8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 Analysis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/>
          </a:p>
        </p:txBody>
      </p:sp>
      <p:pic>
        <p:nvPicPr>
          <p:cNvPr id="7" name="Picture 6" descr="A person looking towards the camera&#10;&#10;Description generated with high confidence">
            <a:extLst>
              <a:ext uri="{FF2B5EF4-FFF2-40B4-BE49-F238E27FC236}">
                <a16:creationId xmlns:a16="http://schemas.microsoft.com/office/drawing/2014/main" id="{1F2B9E00-38B7-4881-9203-EAB1414BA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133600"/>
            <a:ext cx="6000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5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 </a:t>
            </a:r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Mindmap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332" y="1524000"/>
            <a:ext cx="5447337" cy="41629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4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Gantt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1685925"/>
            <a:ext cx="7362825" cy="3486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2" y="1566862"/>
            <a:ext cx="7343775" cy="3724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6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Bullet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5" y="1828800"/>
            <a:ext cx="5705475" cy="32670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7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Bullet Graph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981200"/>
            <a:ext cx="3190875" cy="31432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64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Linear Gauge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140" y="1417638"/>
            <a:ext cx="2329719" cy="45335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2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Linear Gauge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162" y="2730989"/>
            <a:ext cx="3495675" cy="1028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75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538287"/>
            <a:ext cx="6172200" cy="37814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18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Treemap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0" y="1866900"/>
            <a:ext cx="4762500" cy="3124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09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 Picker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321" y="1600200"/>
            <a:ext cx="2887359" cy="36854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9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Multicolumn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0A86D-C43B-41E9-B572-8DB6EC206F51}"/>
              </a:ext>
            </a:extLst>
          </p:cNvPr>
          <p:cNvSpPr txBox="1"/>
          <p:nvPr/>
        </p:nvSpPr>
        <p:spPr>
          <a:xfrm>
            <a:off x="1219200" y="1676397"/>
            <a:ext cx="6705600" cy="3419856"/>
          </a:xfrm>
          <a:prstGeom prst="rect">
            <a:avLst/>
          </a:prstGeom>
          <a:noFill/>
        </p:spPr>
        <p:txBody>
          <a:bodyPr wrap="square" numCol="3" spcCol="365760" rtlCol="0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Adventure Works Cycles, the fictitious company on which the Adventure Works sample databases are based, is a large, multinational manufacturing company. The company manufactures and sells metal and composite bicycles to North American, European and Asian commercial markets.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2000, Adventure Works Cycles bought a small manufacturing plant, Import adores Neptuno, located in Mexico. Import adores Neptuno manufactures several critical subcomponents for the Adventure Works Cycles product line.</a:t>
            </a:r>
          </a:p>
        </p:txBody>
      </p:sp>
    </p:spTree>
    <p:extLst>
      <p:ext uri="{BB962C8B-B14F-4D97-AF65-F5344CB8AC3E}">
        <p14:creationId xmlns:p14="http://schemas.microsoft.com/office/powerpoint/2010/main" val="2468449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Picker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752600"/>
            <a:ext cx="2486079" cy="3444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18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 Picker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7" y="1905000"/>
            <a:ext cx="3476625" cy="30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32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 Time Picker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7" y="1905000"/>
            <a:ext cx="3476625" cy="304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2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Boxes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556" y="2286000"/>
            <a:ext cx="3850888" cy="18734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57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 Complete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250" y="1981200"/>
            <a:ext cx="2903499" cy="25469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31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Tree 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524000"/>
            <a:ext cx="2707772" cy="34382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70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Rich Text Box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2" y="2295525"/>
            <a:ext cx="5362575" cy="2266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53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Rotator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5" y="1981200"/>
            <a:ext cx="6038850" cy="3067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55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5" y="2271712"/>
            <a:ext cx="5019675" cy="2314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1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5" y="2328862"/>
            <a:ext cx="6000750" cy="2200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315D9A67-0301-4CBE-9FC9-0D3C1DF9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495800"/>
            <a:ext cx="8229600" cy="1371600"/>
          </a:xfrm>
        </p:spPr>
        <p:txBody>
          <a:bodyPr>
            <a:noAutofit/>
          </a:bodyPr>
          <a:lstStyle/>
          <a:p>
            <a:pPr algn="l"/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עיצובים מובנים וניתנים להתאמה אישית</a:t>
            </a:r>
          </a:p>
          <a:p>
            <a:pPr algn="l"/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הדגמה זמינה ב </a:t>
            </a:r>
            <a:endParaRPr lang="en-US" sz="25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     http://js.syncfusion.com/demos/web/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969757-AE62-4185-B596-D381D74D23E4}"/>
              </a:ext>
            </a:extLst>
          </p:cNvPr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E00FF871-59BC-4775-A772-774B70CC3C66}"/>
              </a:ext>
            </a:extLst>
          </p:cNvPr>
          <p:cNvSpPr txBox="1">
            <a:spLocks/>
          </p:cNvSpPr>
          <p:nvPr/>
        </p:nvSpPr>
        <p:spPr>
          <a:xfrm>
            <a:off x="304800" y="76200"/>
            <a:ext cx="8229600" cy="79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0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RTL (right to left) conversion support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28F00-D349-4129-8BF5-6083F67E8D4D}"/>
              </a:ext>
            </a:extLst>
          </p:cNvPr>
          <p:cNvSpPr txBox="1"/>
          <p:nvPr/>
        </p:nvSpPr>
        <p:spPr>
          <a:xfrm>
            <a:off x="381000" y="1752600"/>
            <a:ext cx="762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יישומונים</a:t>
            </a:r>
            <a:r>
              <a:rPr lang="en-US" sz="2500" dirty="0">
                <a:solidFill>
                  <a:schemeClr val="bg1">
                    <a:lumMod val="50000"/>
                  </a:schemeClr>
                </a:solidFill>
              </a:rPr>
              <a:t> 80 </a:t>
            </a:r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ועוד</a:t>
            </a:r>
            <a:endParaRPr lang="en-US" sz="2500" dirty="0">
              <a:solidFill>
                <a:schemeClr val="bg1">
                  <a:lumMod val="50000"/>
                </a:schemeClr>
              </a:solidFill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AE" sz="2500" dirty="0">
                <a:solidFill>
                  <a:schemeClr val="bg1">
                    <a:lumMod val="50000"/>
                  </a:schemeClr>
                </a:solidFill>
              </a:rPr>
              <a:t>دعم الزاوي على أساس</a:t>
            </a:r>
            <a:endParaRPr lang="he-IL" sz="2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981C15B0-F2F7-4DC3-AE15-86277C2FBC19}"/>
              </a:ext>
            </a:extLst>
          </p:cNvPr>
          <p:cNvSpPr txBox="1">
            <a:spLocks/>
          </p:cNvSpPr>
          <p:nvPr/>
        </p:nvSpPr>
        <p:spPr>
          <a:xfrm>
            <a:off x="304800" y="914400"/>
            <a:ext cx="8229600" cy="79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en-US" sz="2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RTL (right to left)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1F8AC-BBFA-4EED-8B08-E18696CCDEF4}"/>
              </a:ext>
            </a:extLst>
          </p:cNvPr>
          <p:cNvSpPr txBox="1"/>
          <p:nvPr/>
        </p:nvSpPr>
        <p:spPr>
          <a:xfrm>
            <a:off x="76200" y="3124200"/>
            <a:ext cx="7911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עיצובים מובנים</a:t>
            </a:r>
            <a:r>
              <a:rPr lang="en-US" sz="2500" b="1" dirty="0">
                <a:solidFill>
                  <a:schemeClr val="bg1">
                    <a:lumMod val="50000"/>
                  </a:schemeClr>
                </a:solidFill>
              </a:rPr>
              <a:t> bidirectional </a:t>
            </a:r>
            <a:r>
              <a:rPr lang="he-IL" sz="2500" dirty="0">
                <a:solidFill>
                  <a:schemeClr val="bg1">
                    <a:lumMod val="50000"/>
                  </a:schemeClr>
                </a:solidFill>
              </a:rPr>
              <a:t>אישית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78D0FA54-5486-4F45-B5E5-F021A83F8583}"/>
              </a:ext>
            </a:extLst>
          </p:cNvPr>
          <p:cNvSpPr txBox="1">
            <a:spLocks/>
          </p:cNvSpPr>
          <p:nvPr/>
        </p:nvSpPr>
        <p:spPr>
          <a:xfrm>
            <a:off x="304800" y="2438400"/>
            <a:ext cx="8229600" cy="79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en-US" sz="2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Bidirectional text</a:t>
            </a:r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8FA3D1A8-022A-40A9-88DF-E964F9F353EB}"/>
              </a:ext>
            </a:extLst>
          </p:cNvPr>
          <p:cNvSpPr txBox="1">
            <a:spLocks/>
          </p:cNvSpPr>
          <p:nvPr/>
        </p:nvSpPr>
        <p:spPr>
          <a:xfrm>
            <a:off x="304800" y="3581400"/>
            <a:ext cx="8229600" cy="792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en-US" sz="2800" dirty="0">
                <a:solidFill>
                  <a:srgbClr val="00B0F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Hebrew text with Left to Right</a:t>
            </a:r>
          </a:p>
        </p:txBody>
      </p:sp>
    </p:spTree>
    <p:extLst>
      <p:ext uri="{BB962C8B-B14F-4D97-AF65-F5344CB8AC3E}">
        <p14:creationId xmlns:p14="http://schemas.microsoft.com/office/powerpoint/2010/main" val="614679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Grid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043112"/>
            <a:ext cx="4914900" cy="2771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33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743075"/>
            <a:ext cx="6286500" cy="3590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0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Client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998498" y="1606041"/>
            <a:ext cx="7147003" cy="4307295"/>
            <a:chOff x="998498" y="1606041"/>
            <a:chExt cx="7147003" cy="430729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2598" y="1606041"/>
              <a:ext cx="6978805" cy="430729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98498" y="5378284"/>
              <a:ext cx="7147003" cy="535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361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Olap</a:t>
            </a:r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Gauge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52600"/>
            <a:ext cx="7048500" cy="36004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13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Accordion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05" y="1432879"/>
            <a:ext cx="3726790" cy="44345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35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Progress Bar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7" y="2233612"/>
            <a:ext cx="5114925" cy="239077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0172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2266950"/>
            <a:ext cx="4924425" cy="2324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06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Drop </a:t>
            </a:r>
            <a:r>
              <a:rPr lang="en-US" sz="4500" dirty="0" err="1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DownList</a:t>
            </a:r>
            <a:endParaRPr lang="en-US" sz="4500" dirty="0">
              <a:solidFill>
                <a:srgbClr val="29ABE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752600"/>
            <a:ext cx="2704984" cy="31298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20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Slider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524125"/>
            <a:ext cx="4152900" cy="1809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6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Splitter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2157412"/>
            <a:ext cx="3971925" cy="2543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9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09800" y="5257800"/>
            <a:ext cx="5181600" cy="6627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 chart types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646" y="1869566"/>
            <a:ext cx="6422708" cy="315963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9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Tag Cloud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12" y="1981200"/>
            <a:ext cx="3457575" cy="3124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87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981200"/>
            <a:ext cx="3330498" cy="2723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83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Toolbar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651" y="2667000"/>
            <a:ext cx="4196149" cy="13022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89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Waiting Popup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438400"/>
            <a:ext cx="2838450" cy="190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2357437"/>
            <a:ext cx="3943350" cy="20669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39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Dialog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1938337"/>
            <a:ext cx="5419725" cy="298132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5" name="Rectangle 4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27061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Scrollbar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37" y="1928812"/>
            <a:ext cx="5876925" cy="30003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11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Barcode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2" y="1695450"/>
            <a:ext cx="3686175" cy="3467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33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9843"/>
            <a:ext cx="77724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pic>
        <p:nvPicPr>
          <p:cNvPr id="2051" name="Picture 3" descr="https://ssl.gstatic.com/android/market_images/web/left_fa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38" y="3794125"/>
            <a:ext cx="71437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14400" y="1564426"/>
            <a:ext cx="6661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Essential JS Demo</a:t>
            </a:r>
          </a:p>
          <a:p>
            <a:r>
              <a:rPr lang="en-US" sz="2700" dirty="0">
                <a:solidFill>
                  <a:srgbClr val="29ABE2"/>
                </a:solidFill>
              </a:rPr>
              <a:t>http://js.syncfusion.com/demos/web/</a:t>
            </a:r>
            <a:endParaRPr lang="en-US" sz="2700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6101740"/>
            <a:ext cx="9264993" cy="756260"/>
            <a:chOff x="0" y="6101740"/>
            <a:chExt cx="9264993" cy="756260"/>
          </a:xfrm>
        </p:grpSpPr>
        <p:sp>
          <p:nvSpPr>
            <p:cNvPr id="6" name="Rectangle 5"/>
            <p:cNvSpPr/>
            <p:nvPr/>
          </p:nvSpPr>
          <p:spPr>
            <a:xfrm>
              <a:off x="0" y="6101740"/>
              <a:ext cx="9144000" cy="756260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600" y="6101740"/>
              <a:ext cx="2559393" cy="756260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914400" y="4267200"/>
            <a:ext cx="35942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sales@syncfusion.com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3352800"/>
            <a:ext cx="26500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 Us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678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 smart labels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600200"/>
            <a:ext cx="5328920" cy="367685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981200" y="5231016"/>
            <a:ext cx="5867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2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 Rows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85900"/>
            <a:ext cx="7038975" cy="3924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5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Chart Rotate labels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781175"/>
            <a:ext cx="5391150" cy="3629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6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Range Navigator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752600"/>
            <a:ext cx="5692739" cy="34413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2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29ABE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Diagram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979" y="1524000"/>
            <a:ext cx="6624317" cy="398677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101740"/>
            <a:ext cx="9144000" cy="756260"/>
          </a:xfrm>
          <a:prstGeom prst="rect">
            <a:avLst/>
          </a:prstGeom>
          <a:solidFill>
            <a:srgbClr val="29AB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92695"/>
      </p:ext>
    </p:extLst>
  </p:cSld>
  <p:clrMapOvr>
    <a:masterClrMapping/>
  </p:clrMapOvr>
</p:sld>
</file>

<file path=ppt/theme/theme1.xml><?xml version="1.0" encoding="utf-8"?>
<a:theme xmlns:a="http://schemas.openxmlformats.org/drawingml/2006/main" name="syncfus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4094</TotalTime>
  <Words>283</Words>
  <Application>Microsoft Office PowerPoint</Application>
  <PresentationFormat>On-screen Show (4:3)</PresentationFormat>
  <Paragraphs>110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Segoe UI</vt:lpstr>
      <vt:lpstr>syncfusion</vt:lpstr>
      <vt:lpstr>Support Analysis </vt:lpstr>
      <vt:lpstr>Multicolumn</vt:lpstr>
      <vt:lpstr>PowerPoint Presentation</vt:lpstr>
      <vt:lpstr>Chart</vt:lpstr>
      <vt:lpstr>Chart smart labels</vt:lpstr>
      <vt:lpstr>Chart Rows</vt:lpstr>
      <vt:lpstr>Chart Rotate labels</vt:lpstr>
      <vt:lpstr>Range Navigator</vt:lpstr>
      <vt:lpstr>Diagram</vt:lpstr>
      <vt:lpstr>Diagram Mindmap</vt:lpstr>
      <vt:lpstr>Gantt</vt:lpstr>
      <vt:lpstr>Schedule</vt:lpstr>
      <vt:lpstr>Bullet Graph</vt:lpstr>
      <vt:lpstr>Bullet Graph</vt:lpstr>
      <vt:lpstr>Linear Gauge</vt:lpstr>
      <vt:lpstr>Linear Gauge</vt:lpstr>
      <vt:lpstr>Maps</vt:lpstr>
      <vt:lpstr>Treemap</vt:lpstr>
      <vt:lpstr>Date Picker</vt:lpstr>
      <vt:lpstr>Time Picker</vt:lpstr>
      <vt:lpstr>Time Picker</vt:lpstr>
      <vt:lpstr>Date Time Picker</vt:lpstr>
      <vt:lpstr>Text Boxes</vt:lpstr>
      <vt:lpstr>Auto Complete</vt:lpstr>
      <vt:lpstr>Tree View</vt:lpstr>
      <vt:lpstr>Rich Text Box</vt:lpstr>
      <vt:lpstr>Rotator</vt:lpstr>
      <vt:lpstr>Tabs</vt:lpstr>
      <vt:lpstr>Menu</vt:lpstr>
      <vt:lpstr>Olap Grid</vt:lpstr>
      <vt:lpstr>Olap Chart</vt:lpstr>
      <vt:lpstr>Olap Client</vt:lpstr>
      <vt:lpstr>Olap Gauge</vt:lpstr>
      <vt:lpstr>Accordion</vt:lpstr>
      <vt:lpstr>Progress Bar</vt:lpstr>
      <vt:lpstr>Rating</vt:lpstr>
      <vt:lpstr>Drop DownList</vt:lpstr>
      <vt:lpstr>Slider</vt:lpstr>
      <vt:lpstr>Splitter</vt:lpstr>
      <vt:lpstr>Tag Cloud</vt:lpstr>
      <vt:lpstr>Button</vt:lpstr>
      <vt:lpstr>Toolbar</vt:lpstr>
      <vt:lpstr>Waiting Popup</vt:lpstr>
      <vt:lpstr>Dialog</vt:lpstr>
      <vt:lpstr>Scrollbar</vt:lpstr>
      <vt:lpstr>Barcode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Syncfusion Inc</dc:creator>
  <cp:keywords>ASP.NET MVC;Mobile</cp:keywords>
  <cp:lastModifiedBy>Suriya Balamurugan</cp:lastModifiedBy>
  <cp:revision>1072</cp:revision>
  <cp:lastPrinted>2011-10-13T18:29:10Z</cp:lastPrinted>
  <dcterms:created xsi:type="dcterms:W3CDTF">2010-05-23T02:43:34Z</dcterms:created>
  <dcterms:modified xsi:type="dcterms:W3CDTF">2021-06-16T04:56:25Z</dcterms:modified>
</cp:coreProperties>
</file>